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8" r:id="rId4"/>
    <p:sldId id="263" r:id="rId5"/>
    <p:sldId id="264" r:id="rId6"/>
    <p:sldId id="265" r:id="rId7"/>
    <p:sldId id="266" r:id="rId8"/>
    <p:sldId id="270" r:id="rId9"/>
    <p:sldId id="271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78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13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63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93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30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74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20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27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59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21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8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04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0FB3-7548-485D-B851-D51969AAD1F6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F192-E541-495B-A99A-5FFAD6126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5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" y="133812"/>
            <a:ext cx="10333569" cy="5854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7270" y="6245349"/>
            <a:ext cx="535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한라대학교 홈페이지 접속 → </a:t>
            </a:r>
            <a:r>
              <a:rPr lang="ko-KR" altLang="en-US" sz="2000" b="1" dirty="0" err="1" smtClean="0"/>
              <a:t>원클릭서비스</a:t>
            </a:r>
            <a:r>
              <a:rPr lang="ko-KR" altLang="en-US" dirty="0" smtClean="0"/>
              <a:t> 클릭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9344723" y="533102"/>
            <a:ext cx="1260088" cy="3701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 rot="12660682">
            <a:off x="10659429" y="699407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15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" y="133812"/>
            <a:ext cx="10355555" cy="5854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8297" y="6245349"/>
            <a:ext cx="3230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FAMILY CARE </a:t>
            </a:r>
            <a:r>
              <a:rPr lang="ko-KR" altLang="en-US" sz="2000" b="1" dirty="0" smtClean="0"/>
              <a:t>시스템 </a:t>
            </a:r>
            <a:r>
              <a:rPr lang="ko-KR" altLang="en-US" dirty="0" smtClean="0"/>
              <a:t>클릭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7069873" y="3978827"/>
            <a:ext cx="1680143" cy="6154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 rot="12660682">
            <a:off x="8804635" y="4621524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88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1" y="122661"/>
            <a:ext cx="10333569" cy="586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5227" y="6260738"/>
            <a:ext cx="529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한라 </a:t>
            </a:r>
            <a:r>
              <a:rPr lang="en-US" altLang="ko-KR" dirty="0" smtClean="0"/>
              <a:t>FAMILY CARE </a:t>
            </a:r>
            <a:r>
              <a:rPr lang="ko-KR" altLang="en-US" dirty="0" smtClean="0"/>
              <a:t>시스템 사이트 접속 후 로그인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9944102" y="133812"/>
            <a:ext cx="660708" cy="71367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ㅍ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 rot="12660682">
            <a:off x="10659429" y="699407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43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9" y="133812"/>
            <a:ext cx="10333569" cy="5854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393" y="6260738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학번과 패스워드 입력 후 로그인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ㅍ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533383" y="2159252"/>
            <a:ext cx="3160958" cy="153180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12660682">
            <a:off x="7748959" y="3518202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21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8" y="133812"/>
            <a:ext cx="10333570" cy="5856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681" y="6260738"/>
            <a:ext cx="466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My</a:t>
            </a:r>
            <a:r>
              <a:rPr lang="ko-KR" altLang="en-US" dirty="0" smtClean="0"/>
              <a:t>역량관리 → </a:t>
            </a:r>
            <a:r>
              <a:rPr lang="ko-KR" altLang="en-US" sz="2000" b="1" dirty="0" err="1" smtClean="0"/>
              <a:t>자기개발마일리지제</a:t>
            </a:r>
            <a:r>
              <a:rPr lang="ko-KR" altLang="en-US" dirty="0" smtClean="0"/>
              <a:t> 클릭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ㅍ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299529" y="3252072"/>
            <a:ext cx="1688998" cy="33862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12660682">
            <a:off x="3043146" y="3475060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23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7" y="133812"/>
            <a:ext cx="10333571" cy="5856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1979" y="6260738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마일리지</a:t>
            </a:r>
            <a:r>
              <a:rPr lang="ko-KR" altLang="en-US" dirty="0" smtClean="0"/>
              <a:t> 신청 및 현황 클릭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ㅍ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161782" y="2114647"/>
            <a:ext cx="2503038" cy="5691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12660682">
            <a:off x="5719439" y="2664439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94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7" y="133812"/>
            <a:ext cx="10333571" cy="6126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413" y="6260738"/>
            <a:ext cx="600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① </a:t>
            </a:r>
            <a:r>
              <a:rPr lang="ko-KR" altLang="en-US" dirty="0" smtClean="0"/>
              <a:t>세부항목 확인 → </a:t>
            </a:r>
            <a:r>
              <a:rPr lang="en-US" altLang="ko-KR" dirty="0" smtClean="0"/>
              <a:t>② </a:t>
            </a:r>
            <a:r>
              <a:rPr lang="ko-KR" altLang="en-US" dirty="0" smtClean="0"/>
              <a:t>해당 항목 </a:t>
            </a:r>
            <a:r>
              <a:rPr lang="ko-KR" altLang="en-US" sz="2000" b="1" dirty="0" err="1" smtClean="0"/>
              <a:t>마일리지</a:t>
            </a:r>
            <a:r>
              <a:rPr lang="ko-KR" altLang="en-US" sz="2000" b="1" dirty="0" smtClean="0"/>
              <a:t> 신청</a:t>
            </a:r>
            <a:r>
              <a:rPr lang="ko-KR" altLang="en-US" dirty="0" smtClean="0"/>
              <a:t> 클릭</a:t>
            </a:r>
            <a:r>
              <a:rPr lang="en-US" altLang="ko-KR" dirty="0" smtClean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ㅍ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972212" y="1958529"/>
            <a:ext cx="3685066" cy="406312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40855" y="1958528"/>
            <a:ext cx="1726169" cy="406312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27756" y="-735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</a:t>
            </a:r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376139" y="238226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/>
              <a:t>①</a:t>
            </a:r>
            <a:endParaRPr lang="ko-KR" altLang="en-US" sz="3200" b="1" dirty="0"/>
          </a:p>
        </p:txBody>
      </p:sp>
      <p:sp>
        <p:nvSpPr>
          <p:cNvPr id="5" name="직사각형 4"/>
          <p:cNvSpPr/>
          <p:nvPr/>
        </p:nvSpPr>
        <p:spPr>
          <a:xfrm>
            <a:off x="7045819" y="238226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/>
              <a:t>②</a:t>
            </a:r>
            <a:endParaRPr lang="ko-KR" altLang="en-US" sz="3200" b="1" dirty="0"/>
          </a:p>
        </p:txBody>
      </p:sp>
      <p:sp>
        <p:nvSpPr>
          <p:cNvPr id="14" name="오른쪽 화살표 13"/>
          <p:cNvSpPr/>
          <p:nvPr/>
        </p:nvSpPr>
        <p:spPr>
          <a:xfrm rot="12660682">
            <a:off x="9485963" y="5431605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55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02" y="133812"/>
            <a:ext cx="10332026" cy="588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8767" y="6240437"/>
            <a:ext cx="588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① </a:t>
            </a:r>
            <a:r>
              <a:rPr lang="ko-KR" altLang="en-US" dirty="0" smtClean="0"/>
              <a:t>활동내용 확인 → </a:t>
            </a:r>
            <a:r>
              <a:rPr lang="en-US" altLang="ko-KR" dirty="0" smtClean="0"/>
              <a:t>② </a:t>
            </a:r>
            <a:r>
              <a:rPr lang="ko-KR" altLang="en-US" dirty="0" smtClean="0"/>
              <a:t>해당 </a:t>
            </a:r>
            <a:r>
              <a:rPr lang="ko-KR" altLang="en-US" dirty="0" err="1" smtClean="0"/>
              <a:t>마일리지</a:t>
            </a:r>
            <a:r>
              <a:rPr lang="ko-KR" altLang="en-US" dirty="0" smtClean="0"/>
              <a:t> 기준 </a:t>
            </a:r>
            <a:r>
              <a:rPr lang="ko-KR" altLang="en-US" sz="2000" b="1" dirty="0" smtClean="0"/>
              <a:t>신청</a:t>
            </a:r>
            <a:r>
              <a:rPr lang="ko-KR" altLang="en-US" dirty="0" smtClean="0"/>
              <a:t> 클릭</a:t>
            </a:r>
            <a:r>
              <a:rPr lang="en-US" altLang="ko-KR" dirty="0" smtClean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ㅍ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832410" y="3612995"/>
            <a:ext cx="3612996" cy="1170878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74308" y="3601843"/>
            <a:ext cx="644501" cy="11820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3812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예시</a:t>
            </a:r>
            <a:r>
              <a:rPr lang="en-US" altLang="ko-KR" sz="2400" b="1" dirty="0" smtClean="0"/>
              <a:t>]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2237375" y="332060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/>
              <a:t>①</a:t>
            </a:r>
            <a:endParaRPr lang="ko-KR" altLang="en-US" sz="3200" b="1" dirty="0"/>
          </a:p>
        </p:txBody>
      </p:sp>
      <p:sp>
        <p:nvSpPr>
          <p:cNvPr id="5" name="직사각형 4"/>
          <p:cNvSpPr/>
          <p:nvPr/>
        </p:nvSpPr>
        <p:spPr>
          <a:xfrm>
            <a:off x="7168482" y="322893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/>
              <a:t>②</a:t>
            </a:r>
            <a:endParaRPr lang="ko-KR" altLang="en-US" sz="3200" b="1" dirty="0"/>
          </a:p>
        </p:txBody>
      </p:sp>
      <p:sp>
        <p:nvSpPr>
          <p:cNvPr id="14" name="오른쪽 화살표 13"/>
          <p:cNvSpPr/>
          <p:nvPr/>
        </p:nvSpPr>
        <p:spPr>
          <a:xfrm rot="12660682">
            <a:off x="8424033" y="4717927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93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8" y="133812"/>
            <a:ext cx="10333569" cy="588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697" y="6260738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내용기재 및 증빙자료 첨부 → 신청하기 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906860" y="6182695"/>
            <a:ext cx="10333569" cy="525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622806" y="791736"/>
            <a:ext cx="6733067" cy="500689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3812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예시</a:t>
            </a:r>
            <a:r>
              <a:rPr lang="en-US" altLang="ko-KR" sz="2400" b="1" dirty="0" smtClean="0"/>
              <a:t>]</a:t>
            </a:r>
            <a:endParaRPr lang="ko-KR" altLang="en-US" sz="2400" b="1" dirty="0"/>
          </a:p>
        </p:txBody>
      </p:sp>
      <p:sp>
        <p:nvSpPr>
          <p:cNvPr id="14" name="오른쪽 화살표 13"/>
          <p:cNvSpPr/>
          <p:nvPr/>
        </p:nvSpPr>
        <p:spPr>
          <a:xfrm rot="12660682">
            <a:off x="9410492" y="5512124"/>
            <a:ext cx="763143" cy="423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72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76</Words>
  <Application>Microsoft Office PowerPoint</Application>
  <PresentationFormat>와이드스크린</PresentationFormat>
  <Paragraphs>22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2021-10-07T04:58:04Z</dcterms:created>
  <dcterms:modified xsi:type="dcterms:W3CDTF">2021-10-07T06:40:42Z</dcterms:modified>
</cp:coreProperties>
</file>