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6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유영관" userId="a77a290c-af01-4229-a265-84b3515a36dc" providerId="ADAL" clId="{05EB92CF-2C59-494B-BA34-8D63159A8CF6}"/>
    <pc:docChg chg="custSel addSld delSld modSld">
      <pc:chgData name="유영관" userId="a77a290c-af01-4229-a265-84b3515a36dc" providerId="ADAL" clId="{05EB92CF-2C59-494B-BA34-8D63159A8CF6}" dt="2024-03-10T07:34:09.405" v="875" actId="13926"/>
      <pc:docMkLst>
        <pc:docMk/>
      </pc:docMkLst>
      <pc:sldChg chg="addSp modSp new mod modClrScheme chgLayout">
        <pc:chgData name="유영관" userId="a77a290c-af01-4229-a265-84b3515a36dc" providerId="ADAL" clId="{05EB92CF-2C59-494B-BA34-8D63159A8CF6}" dt="2024-03-10T07:34:09.405" v="875" actId="13926"/>
        <pc:sldMkLst>
          <pc:docMk/>
          <pc:sldMk cId="237279787" sldId="262"/>
        </pc:sldMkLst>
        <pc:spChg chg="mod">
          <ac:chgData name="유영관" userId="a77a290c-af01-4229-a265-84b3515a36dc" providerId="ADAL" clId="{05EB92CF-2C59-494B-BA34-8D63159A8CF6}" dt="2024-03-10T06:50:15.913" v="276" actId="26606"/>
          <ac:spMkLst>
            <pc:docMk/>
            <pc:sldMk cId="237279787" sldId="262"/>
            <ac:spMk id="2" creationId="{10FD92BD-4BA7-E037-C722-F061493D7697}"/>
          </ac:spMkLst>
        </pc:spChg>
        <pc:spChg chg="mod">
          <ac:chgData name="유영관" userId="a77a290c-af01-4229-a265-84b3515a36dc" providerId="ADAL" clId="{05EB92CF-2C59-494B-BA34-8D63159A8CF6}" dt="2024-03-10T07:34:09.405" v="875" actId="13926"/>
          <ac:spMkLst>
            <pc:docMk/>
            <pc:sldMk cId="237279787" sldId="262"/>
            <ac:spMk id="3" creationId="{DF4D74B0-F3A1-8956-45B5-762DA9614A07}"/>
          </ac:spMkLst>
        </pc:spChg>
        <pc:picChg chg="add mod">
          <ac:chgData name="유영관" userId="a77a290c-af01-4229-a265-84b3515a36dc" providerId="ADAL" clId="{05EB92CF-2C59-494B-BA34-8D63159A8CF6}" dt="2024-03-10T06:50:50.215" v="283" actId="1076"/>
          <ac:picMkLst>
            <pc:docMk/>
            <pc:sldMk cId="237279787" sldId="262"/>
            <ac:picMk id="4" creationId="{92446F4B-6893-DA66-8ED3-BFBA2982BA39}"/>
          </ac:picMkLst>
        </pc:picChg>
      </pc:sldChg>
      <pc:sldChg chg="new del">
        <pc:chgData name="유영관" userId="a77a290c-af01-4229-a265-84b3515a36dc" providerId="ADAL" clId="{05EB92CF-2C59-494B-BA34-8D63159A8CF6}" dt="2024-03-10T06:51:44.833" v="320" actId="2696"/>
        <pc:sldMkLst>
          <pc:docMk/>
          <pc:sldMk cId="3055799203" sldId="263"/>
        </pc:sldMkLst>
      </pc:sldChg>
      <pc:sldChg chg="addSp delSp modSp new mod">
        <pc:chgData name="유영관" userId="a77a290c-af01-4229-a265-84b3515a36dc" providerId="ADAL" clId="{05EB92CF-2C59-494B-BA34-8D63159A8CF6}" dt="2024-03-10T07:16:02.815" v="511" actId="1582"/>
        <pc:sldMkLst>
          <pc:docMk/>
          <pc:sldMk cId="3281309891" sldId="263"/>
        </pc:sldMkLst>
        <pc:spChg chg="mod">
          <ac:chgData name="유영관" userId="a77a290c-af01-4229-a265-84b3515a36dc" providerId="ADAL" clId="{05EB92CF-2C59-494B-BA34-8D63159A8CF6}" dt="2024-03-10T06:52:14.314" v="353" actId="20577"/>
          <ac:spMkLst>
            <pc:docMk/>
            <pc:sldMk cId="3281309891" sldId="263"/>
            <ac:spMk id="2" creationId="{699F6C04-E251-862B-0473-7030BBBD192B}"/>
          </ac:spMkLst>
        </pc:spChg>
        <pc:spChg chg="del">
          <ac:chgData name="유영관" userId="a77a290c-af01-4229-a265-84b3515a36dc" providerId="ADAL" clId="{05EB92CF-2C59-494B-BA34-8D63159A8CF6}" dt="2024-03-10T06:52:23.563" v="354" actId="478"/>
          <ac:spMkLst>
            <pc:docMk/>
            <pc:sldMk cId="3281309891" sldId="263"/>
            <ac:spMk id="3" creationId="{F612C472-B3B4-DD3A-0B57-D0378BDBC5FA}"/>
          </ac:spMkLst>
        </pc:spChg>
        <pc:spChg chg="add mod">
          <ac:chgData name="유영관" userId="a77a290c-af01-4229-a265-84b3515a36dc" providerId="ADAL" clId="{05EB92CF-2C59-494B-BA34-8D63159A8CF6}" dt="2024-03-10T07:15:54.119" v="510" actId="1582"/>
          <ac:spMkLst>
            <pc:docMk/>
            <pc:sldMk cId="3281309891" sldId="263"/>
            <ac:spMk id="6" creationId="{8A504993-C5AB-CCEA-C428-CEC42FDC36FA}"/>
          </ac:spMkLst>
        </pc:spChg>
        <pc:spChg chg="add mod">
          <ac:chgData name="유영관" userId="a77a290c-af01-4229-a265-84b3515a36dc" providerId="ADAL" clId="{05EB92CF-2C59-494B-BA34-8D63159A8CF6}" dt="2024-03-10T07:16:02.815" v="511" actId="1582"/>
          <ac:spMkLst>
            <pc:docMk/>
            <pc:sldMk cId="3281309891" sldId="263"/>
            <ac:spMk id="9" creationId="{A28849C6-3445-F856-DA3B-2DFEA66A335E}"/>
          </ac:spMkLst>
        </pc:spChg>
        <pc:picChg chg="add mod">
          <ac:chgData name="유영관" userId="a77a290c-af01-4229-a265-84b3515a36dc" providerId="ADAL" clId="{05EB92CF-2C59-494B-BA34-8D63159A8CF6}" dt="2024-03-10T06:55:12.650" v="372" actId="1076"/>
          <ac:picMkLst>
            <pc:docMk/>
            <pc:sldMk cId="3281309891" sldId="263"/>
            <ac:picMk id="5" creationId="{EA964352-1609-1115-1D6A-B029132DAEBF}"/>
          </ac:picMkLst>
        </pc:picChg>
        <pc:picChg chg="add mod">
          <ac:chgData name="유영관" userId="a77a290c-af01-4229-a265-84b3515a36dc" providerId="ADAL" clId="{05EB92CF-2C59-494B-BA34-8D63159A8CF6}" dt="2024-03-10T06:55:25.170" v="376" actId="14100"/>
          <ac:picMkLst>
            <pc:docMk/>
            <pc:sldMk cId="3281309891" sldId="263"/>
            <ac:picMk id="8" creationId="{DD23ADE1-2D77-EDFC-6FC1-162BDE5832F6}"/>
          </ac:picMkLst>
        </pc:picChg>
      </pc:sldChg>
      <pc:sldChg chg="addSp delSp modSp new mod">
        <pc:chgData name="유영관" userId="a77a290c-af01-4229-a265-84b3515a36dc" providerId="ADAL" clId="{05EB92CF-2C59-494B-BA34-8D63159A8CF6}" dt="2024-03-10T07:32:56.146" v="775" actId="207"/>
        <pc:sldMkLst>
          <pc:docMk/>
          <pc:sldMk cId="182300726" sldId="264"/>
        </pc:sldMkLst>
        <pc:spChg chg="del">
          <ac:chgData name="유영관" userId="a77a290c-af01-4229-a265-84b3515a36dc" providerId="ADAL" clId="{05EB92CF-2C59-494B-BA34-8D63159A8CF6}" dt="2024-03-10T06:58:19.921" v="382" actId="478"/>
          <ac:spMkLst>
            <pc:docMk/>
            <pc:sldMk cId="182300726" sldId="264"/>
            <ac:spMk id="2" creationId="{3CDDCCA6-659E-7EC1-817D-B24052D1FA8D}"/>
          </ac:spMkLst>
        </pc:spChg>
        <pc:spChg chg="del">
          <ac:chgData name="유영관" userId="a77a290c-af01-4229-a265-84b3515a36dc" providerId="ADAL" clId="{05EB92CF-2C59-494B-BA34-8D63159A8CF6}" dt="2024-03-10T06:58:21.626" v="383" actId="478"/>
          <ac:spMkLst>
            <pc:docMk/>
            <pc:sldMk cId="182300726" sldId="264"/>
            <ac:spMk id="3" creationId="{5212DEFA-1654-09B2-F3DC-64F5BEBE727B}"/>
          </ac:spMkLst>
        </pc:spChg>
        <pc:spChg chg="add mod">
          <ac:chgData name="유영관" userId="a77a290c-af01-4229-a265-84b3515a36dc" providerId="ADAL" clId="{05EB92CF-2C59-494B-BA34-8D63159A8CF6}" dt="2024-03-10T07:32:47.271" v="774" actId="1076"/>
          <ac:spMkLst>
            <pc:docMk/>
            <pc:sldMk cId="182300726" sldId="264"/>
            <ac:spMk id="6" creationId="{5C1375DB-2009-177E-B34E-8EA6A55E6D44}"/>
          </ac:spMkLst>
        </pc:spChg>
        <pc:spChg chg="add mod">
          <ac:chgData name="유영관" userId="a77a290c-af01-4229-a265-84b3515a36dc" providerId="ADAL" clId="{05EB92CF-2C59-494B-BA34-8D63159A8CF6}" dt="2024-03-10T07:32:47.271" v="774" actId="1076"/>
          <ac:spMkLst>
            <pc:docMk/>
            <pc:sldMk cId="182300726" sldId="264"/>
            <ac:spMk id="7" creationId="{5AA8021E-D51C-E82A-F8B5-40423500C82D}"/>
          </ac:spMkLst>
        </pc:spChg>
        <pc:spChg chg="add mod">
          <ac:chgData name="유영관" userId="a77a290c-af01-4229-a265-84b3515a36dc" providerId="ADAL" clId="{05EB92CF-2C59-494B-BA34-8D63159A8CF6}" dt="2024-03-10T07:32:56.146" v="775" actId="207"/>
          <ac:spMkLst>
            <pc:docMk/>
            <pc:sldMk cId="182300726" sldId="264"/>
            <ac:spMk id="8" creationId="{07AB2A5F-FC68-F115-F0E7-7094988EEF87}"/>
          </ac:spMkLst>
        </pc:spChg>
        <pc:picChg chg="add mod">
          <ac:chgData name="유영관" userId="a77a290c-af01-4229-a265-84b3515a36dc" providerId="ADAL" clId="{05EB92CF-2C59-494B-BA34-8D63159A8CF6}" dt="2024-03-10T07:32:47.271" v="774" actId="1076"/>
          <ac:picMkLst>
            <pc:docMk/>
            <pc:sldMk cId="182300726" sldId="264"/>
            <ac:picMk id="5" creationId="{2F3D3C3C-DBA6-FBE7-C3C5-087A456EE3DA}"/>
          </ac:picMkLst>
        </pc:picChg>
      </pc:sldChg>
      <pc:sldChg chg="addSp delSp modSp new mod">
        <pc:chgData name="유영관" userId="a77a290c-af01-4229-a265-84b3515a36dc" providerId="ADAL" clId="{05EB92CF-2C59-494B-BA34-8D63159A8CF6}" dt="2024-03-10T07:16:31.724" v="513" actId="1582"/>
        <pc:sldMkLst>
          <pc:docMk/>
          <pc:sldMk cId="2114415811" sldId="265"/>
        </pc:sldMkLst>
        <pc:spChg chg="del">
          <ac:chgData name="유영관" userId="a77a290c-af01-4229-a265-84b3515a36dc" providerId="ADAL" clId="{05EB92CF-2C59-494B-BA34-8D63159A8CF6}" dt="2024-03-10T07:01:06.281" v="398" actId="478"/>
          <ac:spMkLst>
            <pc:docMk/>
            <pc:sldMk cId="2114415811" sldId="265"/>
            <ac:spMk id="2" creationId="{7DA0CAD6-70BF-388E-75E1-F8224721D9A2}"/>
          </ac:spMkLst>
        </pc:spChg>
        <pc:spChg chg="del">
          <ac:chgData name="유영관" userId="a77a290c-af01-4229-a265-84b3515a36dc" providerId="ADAL" clId="{05EB92CF-2C59-494B-BA34-8D63159A8CF6}" dt="2024-03-10T07:01:07.537" v="399" actId="478"/>
          <ac:spMkLst>
            <pc:docMk/>
            <pc:sldMk cId="2114415811" sldId="265"/>
            <ac:spMk id="3" creationId="{E0B55A16-C6F3-1057-7111-D5FD19587711}"/>
          </ac:spMkLst>
        </pc:spChg>
        <pc:spChg chg="add mod">
          <ac:chgData name="유영관" userId="a77a290c-af01-4229-a265-84b3515a36dc" providerId="ADAL" clId="{05EB92CF-2C59-494B-BA34-8D63159A8CF6}" dt="2024-03-10T07:16:31.724" v="513" actId="1582"/>
          <ac:spMkLst>
            <pc:docMk/>
            <pc:sldMk cId="2114415811" sldId="265"/>
            <ac:spMk id="8" creationId="{CCF8EFE7-AB11-1FFB-7518-44DEE9C39904}"/>
          </ac:spMkLst>
        </pc:spChg>
        <pc:spChg chg="add mod">
          <ac:chgData name="유영관" userId="a77a290c-af01-4229-a265-84b3515a36dc" providerId="ADAL" clId="{05EB92CF-2C59-494B-BA34-8D63159A8CF6}" dt="2024-03-10T07:16:31.724" v="513" actId="1582"/>
          <ac:spMkLst>
            <pc:docMk/>
            <pc:sldMk cId="2114415811" sldId="265"/>
            <ac:spMk id="9" creationId="{C52987A6-2158-8012-05F7-4B43272D382F}"/>
          </ac:spMkLst>
        </pc:spChg>
        <pc:picChg chg="add mod">
          <ac:chgData name="유영관" userId="a77a290c-af01-4229-a265-84b3515a36dc" providerId="ADAL" clId="{05EB92CF-2C59-494B-BA34-8D63159A8CF6}" dt="2024-03-10T07:03:08.570" v="417" actId="208"/>
          <ac:picMkLst>
            <pc:docMk/>
            <pc:sldMk cId="2114415811" sldId="265"/>
            <ac:picMk id="5" creationId="{6A588001-057F-E089-C706-C4C9B75680EE}"/>
          </ac:picMkLst>
        </pc:picChg>
        <pc:picChg chg="add mod">
          <ac:chgData name="유영관" userId="a77a290c-af01-4229-a265-84b3515a36dc" providerId="ADAL" clId="{05EB92CF-2C59-494B-BA34-8D63159A8CF6}" dt="2024-03-10T07:03:04.181" v="416" actId="208"/>
          <ac:picMkLst>
            <pc:docMk/>
            <pc:sldMk cId="2114415811" sldId="265"/>
            <ac:picMk id="7" creationId="{E3819DC3-6783-6777-DD49-5B758E9F580E}"/>
          </ac:picMkLst>
        </pc:picChg>
      </pc:sldChg>
      <pc:sldChg chg="addSp delSp modSp new mod">
        <pc:chgData name="유영관" userId="a77a290c-af01-4229-a265-84b3515a36dc" providerId="ADAL" clId="{05EB92CF-2C59-494B-BA34-8D63159A8CF6}" dt="2024-03-10T07:16:42.561" v="514" actId="1582"/>
        <pc:sldMkLst>
          <pc:docMk/>
          <pc:sldMk cId="699969753" sldId="266"/>
        </pc:sldMkLst>
        <pc:spChg chg="del">
          <ac:chgData name="유영관" userId="a77a290c-af01-4229-a265-84b3515a36dc" providerId="ADAL" clId="{05EB92CF-2C59-494B-BA34-8D63159A8CF6}" dt="2024-03-10T07:03:54.569" v="419" actId="478"/>
          <ac:spMkLst>
            <pc:docMk/>
            <pc:sldMk cId="699969753" sldId="266"/>
            <ac:spMk id="2" creationId="{5A7E0579-A70B-1FDE-6FEF-C8F3EF85820A}"/>
          </ac:spMkLst>
        </pc:spChg>
        <pc:spChg chg="del">
          <ac:chgData name="유영관" userId="a77a290c-af01-4229-a265-84b3515a36dc" providerId="ADAL" clId="{05EB92CF-2C59-494B-BA34-8D63159A8CF6}" dt="2024-03-10T07:03:56.081" v="420" actId="478"/>
          <ac:spMkLst>
            <pc:docMk/>
            <pc:sldMk cId="699969753" sldId="266"/>
            <ac:spMk id="3" creationId="{598D8F4F-B115-A59F-D722-5B2DC06D750E}"/>
          </ac:spMkLst>
        </pc:spChg>
        <pc:spChg chg="add mod">
          <ac:chgData name="유영관" userId="a77a290c-af01-4229-a265-84b3515a36dc" providerId="ADAL" clId="{05EB92CF-2C59-494B-BA34-8D63159A8CF6}" dt="2024-03-10T07:16:42.561" v="514" actId="1582"/>
          <ac:spMkLst>
            <pc:docMk/>
            <pc:sldMk cId="699969753" sldId="266"/>
            <ac:spMk id="6" creationId="{523B86C7-7D23-EE3C-8B8E-44988C179486}"/>
          </ac:spMkLst>
        </pc:spChg>
        <pc:spChg chg="add mod">
          <ac:chgData name="유영관" userId="a77a290c-af01-4229-a265-84b3515a36dc" providerId="ADAL" clId="{05EB92CF-2C59-494B-BA34-8D63159A8CF6}" dt="2024-03-10T07:06:43.139" v="433" actId="1582"/>
          <ac:spMkLst>
            <pc:docMk/>
            <pc:sldMk cId="699969753" sldId="266"/>
            <ac:spMk id="7" creationId="{1ECCF33D-6B12-FC66-3060-861CD1F2CC7B}"/>
          </ac:spMkLst>
        </pc:spChg>
        <pc:spChg chg="add mod">
          <ac:chgData name="유영관" userId="a77a290c-af01-4229-a265-84b3515a36dc" providerId="ADAL" clId="{05EB92CF-2C59-494B-BA34-8D63159A8CF6}" dt="2024-03-10T07:07:27.767" v="435" actId="1076"/>
          <ac:spMkLst>
            <pc:docMk/>
            <pc:sldMk cId="699969753" sldId="266"/>
            <ac:spMk id="8" creationId="{0E46CDAF-F919-6029-CFF0-BB93AAA8D924}"/>
          </ac:spMkLst>
        </pc:spChg>
        <pc:picChg chg="add mod">
          <ac:chgData name="유영관" userId="a77a290c-af01-4229-a265-84b3515a36dc" providerId="ADAL" clId="{05EB92CF-2C59-494B-BA34-8D63159A8CF6}" dt="2024-03-10T07:04:05.717" v="425" actId="1076"/>
          <ac:picMkLst>
            <pc:docMk/>
            <pc:sldMk cId="699969753" sldId="266"/>
            <ac:picMk id="5" creationId="{E108C9B2-F261-D57D-3D2F-A1F344188DE8}"/>
          </ac:picMkLst>
        </pc:picChg>
      </pc:sldChg>
      <pc:sldChg chg="addSp delSp modSp new mod">
        <pc:chgData name="유영관" userId="a77a290c-af01-4229-a265-84b3515a36dc" providerId="ADAL" clId="{05EB92CF-2C59-494B-BA34-8D63159A8CF6}" dt="2024-03-10T07:17:55.523" v="528" actId="1076"/>
        <pc:sldMkLst>
          <pc:docMk/>
          <pc:sldMk cId="603943932" sldId="267"/>
        </pc:sldMkLst>
        <pc:spChg chg="mod">
          <ac:chgData name="유영관" userId="a77a290c-af01-4229-a265-84b3515a36dc" providerId="ADAL" clId="{05EB92CF-2C59-494B-BA34-8D63159A8CF6}" dt="2024-03-10T07:14:35.870" v="494" actId="1076"/>
          <ac:spMkLst>
            <pc:docMk/>
            <pc:sldMk cId="603943932" sldId="267"/>
            <ac:spMk id="2" creationId="{88120844-86FE-0292-3613-2FE3DB8DF907}"/>
          </ac:spMkLst>
        </pc:spChg>
        <pc:spChg chg="del">
          <ac:chgData name="유영관" userId="a77a290c-af01-4229-a265-84b3515a36dc" providerId="ADAL" clId="{05EB92CF-2C59-494B-BA34-8D63159A8CF6}" dt="2024-03-10T07:14:09.600" v="486" actId="478"/>
          <ac:spMkLst>
            <pc:docMk/>
            <pc:sldMk cId="603943932" sldId="267"/>
            <ac:spMk id="3" creationId="{45B9CD50-C74D-AACE-ED42-DAEE66DDB15F}"/>
          </ac:spMkLst>
        </pc:spChg>
        <pc:spChg chg="add mod">
          <ac:chgData name="유영관" userId="a77a290c-af01-4229-a265-84b3515a36dc" providerId="ADAL" clId="{05EB92CF-2C59-494B-BA34-8D63159A8CF6}" dt="2024-03-10T07:16:57.228" v="517" actId="14100"/>
          <ac:spMkLst>
            <pc:docMk/>
            <pc:sldMk cId="603943932" sldId="267"/>
            <ac:spMk id="10" creationId="{C406922F-5388-60D4-EA80-D0F72795FE85}"/>
          </ac:spMkLst>
        </pc:spChg>
        <pc:spChg chg="add mod">
          <ac:chgData name="유영관" userId="a77a290c-af01-4229-a265-84b3515a36dc" providerId="ADAL" clId="{05EB92CF-2C59-494B-BA34-8D63159A8CF6}" dt="2024-03-10T07:17:11.087" v="521" actId="14100"/>
          <ac:spMkLst>
            <pc:docMk/>
            <pc:sldMk cId="603943932" sldId="267"/>
            <ac:spMk id="11" creationId="{80E1D7A4-5C30-9963-9D29-3A7D78EFF627}"/>
          </ac:spMkLst>
        </pc:spChg>
        <pc:spChg chg="add mod">
          <ac:chgData name="유영관" userId="a77a290c-af01-4229-a265-84b3515a36dc" providerId="ADAL" clId="{05EB92CF-2C59-494B-BA34-8D63159A8CF6}" dt="2024-03-10T07:17:25.804" v="525" actId="1076"/>
          <ac:spMkLst>
            <pc:docMk/>
            <pc:sldMk cId="603943932" sldId="267"/>
            <ac:spMk id="12" creationId="{5D36A02C-2C76-109C-A743-75E0EBED4DE4}"/>
          </ac:spMkLst>
        </pc:spChg>
        <pc:spChg chg="add mod">
          <ac:chgData name="유영관" userId="a77a290c-af01-4229-a265-84b3515a36dc" providerId="ADAL" clId="{05EB92CF-2C59-494B-BA34-8D63159A8CF6}" dt="2024-03-10T07:17:55.523" v="528" actId="1076"/>
          <ac:spMkLst>
            <pc:docMk/>
            <pc:sldMk cId="603943932" sldId="267"/>
            <ac:spMk id="13" creationId="{86BE2A12-89A2-2074-5B54-8141525AD793}"/>
          </ac:spMkLst>
        </pc:spChg>
        <pc:picChg chg="add mod">
          <ac:chgData name="유영관" userId="a77a290c-af01-4229-a265-84b3515a36dc" providerId="ADAL" clId="{05EB92CF-2C59-494B-BA34-8D63159A8CF6}" dt="2024-03-10T07:14:37.902" v="495" actId="1076"/>
          <ac:picMkLst>
            <pc:docMk/>
            <pc:sldMk cId="603943932" sldId="267"/>
            <ac:picMk id="5" creationId="{7D3D1D6A-4901-DC6A-E5AC-953EB90943D1}"/>
          </ac:picMkLst>
        </pc:picChg>
        <pc:picChg chg="add mod">
          <ac:chgData name="유영관" userId="a77a290c-af01-4229-a265-84b3515a36dc" providerId="ADAL" clId="{05EB92CF-2C59-494B-BA34-8D63159A8CF6}" dt="2024-03-10T07:14:49.531" v="501" actId="14100"/>
          <ac:picMkLst>
            <pc:docMk/>
            <pc:sldMk cId="603943932" sldId="267"/>
            <ac:picMk id="7" creationId="{567B79EE-E277-BB3C-5947-343B035BD2B4}"/>
          </ac:picMkLst>
        </pc:picChg>
        <pc:picChg chg="add mod">
          <ac:chgData name="유영관" userId="a77a290c-af01-4229-a265-84b3515a36dc" providerId="ADAL" clId="{05EB92CF-2C59-494B-BA34-8D63159A8CF6}" dt="2024-03-10T07:15:24.598" v="509" actId="14100"/>
          <ac:picMkLst>
            <pc:docMk/>
            <pc:sldMk cId="603943932" sldId="267"/>
            <ac:picMk id="9" creationId="{2F626CE9-F7D0-9AF0-E860-7F62814CC11C}"/>
          </ac:picMkLst>
        </pc:picChg>
      </pc:sldChg>
      <pc:sldChg chg="addSp delSp modSp new mod">
        <pc:chgData name="유영관" userId="a77a290c-af01-4229-a265-84b3515a36dc" providerId="ADAL" clId="{05EB92CF-2C59-494B-BA34-8D63159A8CF6}" dt="2024-03-10T07:20:31.230" v="561" actId="1076"/>
        <pc:sldMkLst>
          <pc:docMk/>
          <pc:sldMk cId="881805550" sldId="268"/>
        </pc:sldMkLst>
        <pc:spChg chg="del">
          <ac:chgData name="유영관" userId="a77a290c-af01-4229-a265-84b3515a36dc" providerId="ADAL" clId="{05EB92CF-2C59-494B-BA34-8D63159A8CF6}" dt="2024-03-10T07:18:08.775" v="530" actId="478"/>
          <ac:spMkLst>
            <pc:docMk/>
            <pc:sldMk cId="881805550" sldId="268"/>
            <ac:spMk id="2" creationId="{445709E8-FA9C-CAAB-9E20-A6480CAE0DCD}"/>
          </ac:spMkLst>
        </pc:spChg>
        <pc:spChg chg="del">
          <ac:chgData name="유영관" userId="a77a290c-af01-4229-a265-84b3515a36dc" providerId="ADAL" clId="{05EB92CF-2C59-494B-BA34-8D63159A8CF6}" dt="2024-03-10T07:18:10.487" v="531" actId="478"/>
          <ac:spMkLst>
            <pc:docMk/>
            <pc:sldMk cId="881805550" sldId="268"/>
            <ac:spMk id="3" creationId="{3FEF3142-DCDB-C638-6EE3-9946586F7934}"/>
          </ac:spMkLst>
        </pc:spChg>
        <pc:spChg chg="add mod">
          <ac:chgData name="유영관" userId="a77a290c-af01-4229-a265-84b3515a36dc" providerId="ADAL" clId="{05EB92CF-2C59-494B-BA34-8D63159A8CF6}" dt="2024-03-10T07:19:34.645" v="550" actId="14100"/>
          <ac:spMkLst>
            <pc:docMk/>
            <pc:sldMk cId="881805550" sldId="268"/>
            <ac:spMk id="10" creationId="{18EDF1AF-B118-66BA-ED0C-680855FD980B}"/>
          </ac:spMkLst>
        </pc:spChg>
        <pc:spChg chg="add mod">
          <ac:chgData name="유영관" userId="a77a290c-af01-4229-a265-84b3515a36dc" providerId="ADAL" clId="{05EB92CF-2C59-494B-BA34-8D63159A8CF6}" dt="2024-03-10T07:19:49.539" v="554" actId="1076"/>
          <ac:spMkLst>
            <pc:docMk/>
            <pc:sldMk cId="881805550" sldId="268"/>
            <ac:spMk id="11" creationId="{C5E40A9B-ABEB-0617-DE74-011A82DA5513}"/>
          </ac:spMkLst>
        </pc:spChg>
        <pc:spChg chg="add mod">
          <ac:chgData name="유영관" userId="a77a290c-af01-4229-a265-84b3515a36dc" providerId="ADAL" clId="{05EB92CF-2C59-494B-BA34-8D63159A8CF6}" dt="2024-03-10T07:20:03.012" v="557" actId="14100"/>
          <ac:spMkLst>
            <pc:docMk/>
            <pc:sldMk cId="881805550" sldId="268"/>
            <ac:spMk id="12" creationId="{75760AE0-CAEA-5AD9-750A-749533227446}"/>
          </ac:spMkLst>
        </pc:spChg>
        <pc:spChg chg="add mod">
          <ac:chgData name="유영관" userId="a77a290c-af01-4229-a265-84b3515a36dc" providerId="ADAL" clId="{05EB92CF-2C59-494B-BA34-8D63159A8CF6}" dt="2024-03-10T07:20:31.230" v="561" actId="1076"/>
          <ac:spMkLst>
            <pc:docMk/>
            <pc:sldMk cId="881805550" sldId="268"/>
            <ac:spMk id="13" creationId="{99BF76DB-E611-FC5A-281B-6F59647259E0}"/>
          </ac:spMkLst>
        </pc:spChg>
        <pc:picChg chg="add mod">
          <ac:chgData name="유영관" userId="a77a290c-af01-4229-a265-84b3515a36dc" providerId="ADAL" clId="{05EB92CF-2C59-494B-BA34-8D63159A8CF6}" dt="2024-03-10T07:18:30.048" v="536" actId="1076"/>
          <ac:picMkLst>
            <pc:docMk/>
            <pc:sldMk cId="881805550" sldId="268"/>
            <ac:picMk id="5" creationId="{9EC314FB-1075-040C-1A4D-B7D968A6AE48}"/>
          </ac:picMkLst>
        </pc:picChg>
        <pc:picChg chg="add mod">
          <ac:chgData name="유영관" userId="a77a290c-af01-4229-a265-84b3515a36dc" providerId="ADAL" clId="{05EB92CF-2C59-494B-BA34-8D63159A8CF6}" dt="2024-03-10T07:18:46.835" v="542" actId="14100"/>
          <ac:picMkLst>
            <pc:docMk/>
            <pc:sldMk cId="881805550" sldId="268"/>
            <ac:picMk id="7" creationId="{C25779BE-52DD-57FB-AC59-19946299C9B1}"/>
          </ac:picMkLst>
        </pc:picChg>
        <pc:picChg chg="add mod">
          <ac:chgData name="유영관" userId="a77a290c-af01-4229-a265-84b3515a36dc" providerId="ADAL" clId="{05EB92CF-2C59-494B-BA34-8D63159A8CF6}" dt="2024-03-10T07:19:10.219" v="547" actId="1076"/>
          <ac:picMkLst>
            <pc:docMk/>
            <pc:sldMk cId="881805550" sldId="268"/>
            <ac:picMk id="9" creationId="{02A4F7D1-B1BF-3B55-F93F-CA34BF4A2CEC}"/>
          </ac:picMkLst>
        </pc:picChg>
      </pc:sldChg>
      <pc:sldChg chg="addSp delSp modSp new mod">
        <pc:chgData name="유영관" userId="a77a290c-af01-4229-a265-84b3515a36dc" providerId="ADAL" clId="{05EB92CF-2C59-494B-BA34-8D63159A8CF6}" dt="2024-03-10T07:24:29.843" v="602" actId="1076"/>
        <pc:sldMkLst>
          <pc:docMk/>
          <pc:sldMk cId="2741590261" sldId="269"/>
        </pc:sldMkLst>
        <pc:spChg chg="del">
          <ac:chgData name="유영관" userId="a77a290c-af01-4229-a265-84b3515a36dc" providerId="ADAL" clId="{05EB92CF-2C59-494B-BA34-8D63159A8CF6}" dt="2024-03-10T07:20:41.734" v="563" actId="478"/>
          <ac:spMkLst>
            <pc:docMk/>
            <pc:sldMk cId="2741590261" sldId="269"/>
            <ac:spMk id="2" creationId="{D2002606-1699-1574-49F2-0ADDDEF9B400}"/>
          </ac:spMkLst>
        </pc:spChg>
        <pc:spChg chg="del">
          <ac:chgData name="유영관" userId="a77a290c-af01-4229-a265-84b3515a36dc" providerId="ADAL" clId="{05EB92CF-2C59-494B-BA34-8D63159A8CF6}" dt="2024-03-10T07:20:43.998" v="564" actId="478"/>
          <ac:spMkLst>
            <pc:docMk/>
            <pc:sldMk cId="2741590261" sldId="269"/>
            <ac:spMk id="3" creationId="{E710F199-E804-B007-19EB-5D9AE9CBA74B}"/>
          </ac:spMkLst>
        </pc:spChg>
        <pc:spChg chg="add mod">
          <ac:chgData name="유영관" userId="a77a290c-af01-4229-a265-84b3515a36dc" providerId="ADAL" clId="{05EB92CF-2C59-494B-BA34-8D63159A8CF6}" dt="2024-03-10T07:23:34.099" v="593" actId="14100"/>
          <ac:spMkLst>
            <pc:docMk/>
            <pc:sldMk cId="2741590261" sldId="269"/>
            <ac:spMk id="10" creationId="{B2E76524-CD33-1BDA-C69E-8A92DF47B8FC}"/>
          </ac:spMkLst>
        </pc:spChg>
        <pc:spChg chg="add mod">
          <ac:chgData name="유영관" userId="a77a290c-af01-4229-a265-84b3515a36dc" providerId="ADAL" clId="{05EB92CF-2C59-494B-BA34-8D63159A8CF6}" dt="2024-03-10T07:23:49.531" v="595" actId="1076"/>
          <ac:spMkLst>
            <pc:docMk/>
            <pc:sldMk cId="2741590261" sldId="269"/>
            <ac:spMk id="11" creationId="{CFAF8449-35D1-0E6D-E413-7E5BD4CFB3A6}"/>
          </ac:spMkLst>
        </pc:spChg>
        <pc:spChg chg="add mod">
          <ac:chgData name="유영관" userId="a77a290c-af01-4229-a265-84b3515a36dc" providerId="ADAL" clId="{05EB92CF-2C59-494B-BA34-8D63159A8CF6}" dt="2024-03-10T07:24:05.173" v="598" actId="14100"/>
          <ac:spMkLst>
            <pc:docMk/>
            <pc:sldMk cId="2741590261" sldId="269"/>
            <ac:spMk id="12" creationId="{A5B9737E-8E8A-24A5-F64F-C66AEC80C889}"/>
          </ac:spMkLst>
        </pc:spChg>
        <pc:spChg chg="add mod">
          <ac:chgData name="유영관" userId="a77a290c-af01-4229-a265-84b3515a36dc" providerId="ADAL" clId="{05EB92CF-2C59-494B-BA34-8D63159A8CF6}" dt="2024-03-10T07:24:29.843" v="602" actId="1076"/>
          <ac:spMkLst>
            <pc:docMk/>
            <pc:sldMk cId="2741590261" sldId="269"/>
            <ac:spMk id="13" creationId="{997E5204-95DF-7467-2FCE-69ADD2CF574E}"/>
          </ac:spMkLst>
        </pc:spChg>
        <pc:picChg chg="add mod">
          <ac:chgData name="유영관" userId="a77a290c-af01-4229-a265-84b3515a36dc" providerId="ADAL" clId="{05EB92CF-2C59-494B-BA34-8D63159A8CF6}" dt="2024-03-10T07:22:31.795" v="577" actId="1076"/>
          <ac:picMkLst>
            <pc:docMk/>
            <pc:sldMk cId="2741590261" sldId="269"/>
            <ac:picMk id="5" creationId="{A9B15AD8-8F6A-D541-F211-958E16FD1858}"/>
          </ac:picMkLst>
        </pc:picChg>
        <pc:picChg chg="add mod">
          <ac:chgData name="유영관" userId="a77a290c-af01-4229-a265-84b3515a36dc" providerId="ADAL" clId="{05EB92CF-2C59-494B-BA34-8D63159A8CF6}" dt="2024-03-10T07:23:01.674" v="587" actId="1076"/>
          <ac:picMkLst>
            <pc:docMk/>
            <pc:sldMk cId="2741590261" sldId="269"/>
            <ac:picMk id="7" creationId="{C83261AB-2582-DF8A-B9E9-7BA95F3F6F05}"/>
          </ac:picMkLst>
        </pc:picChg>
        <pc:picChg chg="add mod">
          <ac:chgData name="유영관" userId="a77a290c-af01-4229-a265-84b3515a36dc" providerId="ADAL" clId="{05EB92CF-2C59-494B-BA34-8D63159A8CF6}" dt="2024-03-10T07:23:03.388" v="588" actId="1076"/>
          <ac:picMkLst>
            <pc:docMk/>
            <pc:sldMk cId="2741590261" sldId="269"/>
            <ac:picMk id="9" creationId="{298A7DA5-D35F-EAD0-FC24-27887238D513}"/>
          </ac:picMkLst>
        </pc:picChg>
      </pc:sldChg>
      <pc:sldChg chg="addSp delSp modSp new mod">
        <pc:chgData name="유영관" userId="a77a290c-af01-4229-a265-84b3515a36dc" providerId="ADAL" clId="{05EB92CF-2C59-494B-BA34-8D63159A8CF6}" dt="2024-03-10T07:28:36.555" v="627" actId="14100"/>
        <pc:sldMkLst>
          <pc:docMk/>
          <pc:sldMk cId="2074936606" sldId="270"/>
        </pc:sldMkLst>
        <pc:spChg chg="del">
          <ac:chgData name="유영관" userId="a77a290c-af01-4229-a265-84b3515a36dc" providerId="ADAL" clId="{05EB92CF-2C59-494B-BA34-8D63159A8CF6}" dt="2024-03-10T07:27:21.485" v="604" actId="478"/>
          <ac:spMkLst>
            <pc:docMk/>
            <pc:sldMk cId="2074936606" sldId="270"/>
            <ac:spMk id="2" creationId="{BE89578F-1303-F793-C128-939ADC6527F6}"/>
          </ac:spMkLst>
        </pc:spChg>
        <pc:spChg chg="del">
          <ac:chgData name="유영관" userId="a77a290c-af01-4229-a265-84b3515a36dc" providerId="ADAL" clId="{05EB92CF-2C59-494B-BA34-8D63159A8CF6}" dt="2024-03-10T07:27:23.302" v="605" actId="478"/>
          <ac:spMkLst>
            <pc:docMk/>
            <pc:sldMk cId="2074936606" sldId="270"/>
            <ac:spMk id="3" creationId="{87D65E1F-05BD-95F8-49CB-BEC6618B6D13}"/>
          </ac:spMkLst>
        </pc:spChg>
        <pc:spChg chg="add mod">
          <ac:chgData name="유영관" userId="a77a290c-af01-4229-a265-84b3515a36dc" providerId="ADAL" clId="{05EB92CF-2C59-494B-BA34-8D63159A8CF6}" dt="2024-03-10T07:28:26.870" v="624" actId="14100"/>
          <ac:spMkLst>
            <pc:docMk/>
            <pc:sldMk cId="2074936606" sldId="270"/>
            <ac:spMk id="10" creationId="{584213E0-A9EF-6E02-AC0E-08E2C5F2AD79}"/>
          </ac:spMkLst>
        </pc:spChg>
        <pc:spChg chg="add mod">
          <ac:chgData name="유영관" userId="a77a290c-af01-4229-a265-84b3515a36dc" providerId="ADAL" clId="{05EB92CF-2C59-494B-BA34-8D63159A8CF6}" dt="2024-03-10T07:28:36.555" v="627" actId="14100"/>
          <ac:spMkLst>
            <pc:docMk/>
            <pc:sldMk cId="2074936606" sldId="270"/>
            <ac:spMk id="11" creationId="{E9B3EA72-599A-ABDC-59FE-7C9B2C1834AA}"/>
          </ac:spMkLst>
        </pc:spChg>
        <pc:picChg chg="add mod">
          <ac:chgData name="유영관" userId="a77a290c-af01-4229-a265-84b3515a36dc" providerId="ADAL" clId="{05EB92CF-2C59-494B-BA34-8D63159A8CF6}" dt="2024-03-10T07:27:32.198" v="610" actId="1076"/>
          <ac:picMkLst>
            <pc:docMk/>
            <pc:sldMk cId="2074936606" sldId="270"/>
            <ac:picMk id="5" creationId="{C9E97572-2C5D-9032-24BC-B28BA3F1524B}"/>
          </ac:picMkLst>
        </pc:picChg>
        <pc:picChg chg="add mod">
          <ac:chgData name="유영관" userId="a77a290c-af01-4229-a265-84b3515a36dc" providerId="ADAL" clId="{05EB92CF-2C59-494B-BA34-8D63159A8CF6}" dt="2024-03-10T07:27:46.820" v="615" actId="14100"/>
          <ac:picMkLst>
            <pc:docMk/>
            <pc:sldMk cId="2074936606" sldId="270"/>
            <ac:picMk id="7" creationId="{7014B279-E7FB-3FAA-1766-A49A29A9C8AF}"/>
          </ac:picMkLst>
        </pc:picChg>
        <pc:picChg chg="add mod">
          <ac:chgData name="유영관" userId="a77a290c-af01-4229-a265-84b3515a36dc" providerId="ADAL" clId="{05EB92CF-2C59-494B-BA34-8D63159A8CF6}" dt="2024-03-10T07:28:02.036" v="621" actId="14100"/>
          <ac:picMkLst>
            <pc:docMk/>
            <pc:sldMk cId="2074936606" sldId="270"/>
            <ac:picMk id="9" creationId="{FB136612-F69F-BACB-16F1-C252ECB075D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10948416" y="2788920"/>
            <a:ext cx="1243584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112776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3328416" y="0"/>
            <a:ext cx="2279904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718560" cy="235915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832" y="3118105"/>
            <a:ext cx="10375392" cy="1470025"/>
          </a:xfr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59152"/>
            <a:ext cx="10948416" cy="6858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4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257432" cy="45259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9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 rot="5400000">
            <a:off x="7182612" y="2048256"/>
            <a:ext cx="6519672" cy="2414016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8737600" y="6135624"/>
            <a:ext cx="1316736" cy="722376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11474908" y="1379355"/>
            <a:ext cx="719328" cy="146304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11472672" y="0"/>
            <a:ext cx="719328" cy="1828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1536" y="274637"/>
            <a:ext cx="2231136" cy="585216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436864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9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7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728" y="3044952"/>
            <a:ext cx="6254496" cy="74066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 bwMode="gray">
          <a:xfrm>
            <a:off x="10948416" y="2788920"/>
            <a:ext cx="1243584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112776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3328416" y="0"/>
            <a:ext cx="2279904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718560" cy="267004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3813048"/>
            <a:ext cx="10363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80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80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7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09600" y="1627632"/>
            <a:ext cx="5386917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860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6193368" y="1627632"/>
            <a:ext cx="5389033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860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1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gray">
          <a:xfrm>
            <a:off x="0" y="0"/>
            <a:ext cx="12192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0" y="0"/>
            <a:ext cx="3243072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1901952" y="0"/>
            <a:ext cx="2097024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1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gray">
          <a:xfrm>
            <a:off x="0" y="6501384"/>
            <a:ext cx="12192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gray">
          <a:xfrm>
            <a:off x="0" y="0"/>
            <a:ext cx="12192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0" y="0"/>
            <a:ext cx="402336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gray">
          <a:xfrm>
            <a:off x="0" y="0"/>
            <a:ext cx="3243072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gray">
          <a:xfrm>
            <a:off x="1901952" y="0"/>
            <a:ext cx="2097024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gray">
          <a:xfrm>
            <a:off x="11789664" y="0"/>
            <a:ext cx="402336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2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48640"/>
            <a:ext cx="10265664" cy="93268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7936" y="1645920"/>
            <a:ext cx="3755136" cy="44805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645920"/>
            <a:ext cx="6400800" cy="448056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5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824" y="658368"/>
            <a:ext cx="7315200" cy="822960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2389632" y="1618488"/>
            <a:ext cx="7315200" cy="3639312"/>
          </a:xfrm>
          <a:solidFill>
            <a:srgbClr val="F8F8F8"/>
          </a:solidFill>
          <a:ln w="76200" cmpd="sng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632" y="5413248"/>
            <a:ext cx="7315200" cy="9875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4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402336"/>
            <a:ext cx="11582400" cy="109728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10887456" y="996696"/>
            <a:ext cx="1304544" cy="896112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2377440" y="0"/>
            <a:ext cx="2596896" cy="539496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243072" cy="5394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9496"/>
            <a:ext cx="1097280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37960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827264" y="6537960"/>
            <a:ext cx="3860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9536" y="6537960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0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Clr>
          <a:schemeClr val="accent1"/>
        </a:buClr>
        <a:buSzPct val="90000"/>
        <a:buFont typeface="Wingdings 3" pitchFamily="18" charset="2"/>
        <a:buChar char="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Clr>
          <a:schemeClr val="accent2"/>
        </a:buClr>
        <a:buSzPct val="90000"/>
        <a:buFont typeface="Wingdings 3" pitchFamily="18" charset="2"/>
        <a:buChar char="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Clr>
          <a:schemeClr val="accent3"/>
        </a:buClr>
        <a:buSzPct val="90000"/>
        <a:buFont typeface="Wingdings 3" pitchFamily="18" charset="2"/>
        <a:buChar char="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Clr>
          <a:schemeClr val="accent4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Clr>
          <a:schemeClr val="accent5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006165" y="3245981"/>
            <a:ext cx="6496423" cy="10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dirty="0">
                <a:solidFill>
                  <a:srgbClr val="562B71"/>
                </a:solidFill>
                <a:ea typeface="맑은 고딕" panose="020B0503020000020004" pitchFamily="50" charset="-127"/>
              </a:rPr>
              <a:t>LMS</a:t>
            </a:r>
            <a:r>
              <a:rPr lang="ko-KR" altLang="en-US" sz="5400" dirty="0">
                <a:solidFill>
                  <a:srgbClr val="562B71"/>
                </a:solidFill>
                <a:ea typeface="맑은 고딕" panose="020B0503020000020004" pitchFamily="50" charset="-127"/>
              </a:rPr>
              <a:t> 수업참가 방법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562B71"/>
              </a:solidFill>
              <a:effectLst/>
              <a:uLnTx/>
              <a:uFillTx/>
              <a:latin typeface="Arial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2D49B1-F0E0-CD70-6129-BDDE67A7A955}"/>
              </a:ext>
            </a:extLst>
          </p:cNvPr>
          <p:cNvSpPr txBox="1"/>
          <p:nvPr/>
        </p:nvSpPr>
        <p:spPr>
          <a:xfrm>
            <a:off x="3440465" y="4512235"/>
            <a:ext cx="5311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미래라이프융합대학 </a:t>
            </a:r>
            <a:r>
              <a:rPr lang="ko-KR" altLang="en-US" sz="2800" b="1" dirty="0" err="1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유영관교수</a:t>
            </a:r>
            <a:endParaRPr lang="ko-KR" altLang="en-US" sz="2800" b="1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17461"/>
      </p:ext>
    </p:extLst>
  </p:cSld>
  <p:clrMapOvr>
    <a:masterClrMapping/>
  </p:clrMapOvr>
  <p:transition spd="med">
    <p:pull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스크린샷, 멀티미디어, 전자제품이(가) 표시된 사진&#10;&#10;자동 생성된 설명">
            <a:extLst>
              <a:ext uri="{FF2B5EF4-FFF2-40B4-BE49-F238E27FC236}">
                <a16:creationId xmlns:a16="http://schemas.microsoft.com/office/drawing/2014/main" id="{C9E97572-2C5D-9032-24BC-B28BA3F15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26" y="531158"/>
            <a:ext cx="2789748" cy="6044453"/>
          </a:xfrm>
          <a:prstGeom prst="rect">
            <a:avLst/>
          </a:prstGeom>
        </p:spPr>
      </p:pic>
      <p:pic>
        <p:nvPicPr>
          <p:cNvPr id="7" name="그림 6" descr="텍스트, 스크린샷, 소프트웨어, 멀티미디어이(가) 표시된 사진&#10;&#10;자동 생성된 설명">
            <a:extLst>
              <a:ext uri="{FF2B5EF4-FFF2-40B4-BE49-F238E27FC236}">
                <a16:creationId xmlns:a16="http://schemas.microsoft.com/office/drawing/2014/main" id="{7014B279-E7FB-3FAA-1766-A49A29A9C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5" y="531158"/>
            <a:ext cx="2789748" cy="6044453"/>
          </a:xfrm>
          <a:prstGeom prst="rect">
            <a:avLst/>
          </a:prstGeom>
        </p:spPr>
      </p:pic>
      <p:pic>
        <p:nvPicPr>
          <p:cNvPr id="9" name="그림 8" descr="텍스트, 스크린샷, 소프트웨어이(가) 표시된 사진&#10;&#10;자동 생성된 설명">
            <a:extLst>
              <a:ext uri="{FF2B5EF4-FFF2-40B4-BE49-F238E27FC236}">
                <a16:creationId xmlns:a16="http://schemas.microsoft.com/office/drawing/2014/main" id="{FB136612-F69F-BACB-16F1-C252ECB07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790" y="531158"/>
            <a:ext cx="2789747" cy="6044451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584213E0-A9EF-6E02-AC0E-08E2C5F2AD79}"/>
              </a:ext>
            </a:extLst>
          </p:cNvPr>
          <p:cNvSpPr/>
          <p:nvPr/>
        </p:nvSpPr>
        <p:spPr>
          <a:xfrm>
            <a:off x="1050766" y="2924736"/>
            <a:ext cx="1067145" cy="289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9B3EA72-599A-ABDC-59FE-7C9B2C1834AA}"/>
              </a:ext>
            </a:extLst>
          </p:cNvPr>
          <p:cNvSpPr/>
          <p:nvPr/>
        </p:nvSpPr>
        <p:spPr>
          <a:xfrm>
            <a:off x="4573897" y="2777005"/>
            <a:ext cx="1235232" cy="3359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4936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FD92BD-4BA7-E037-C722-F061493D7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9496"/>
            <a:ext cx="10972800" cy="960120"/>
          </a:xfrm>
        </p:spPr>
        <p:txBody>
          <a:bodyPr anchor="ctr">
            <a:normAutofit/>
          </a:bodyPr>
          <a:lstStyle/>
          <a:p>
            <a:r>
              <a:rPr lang="en-US" altLang="ko-KR" dirty="0"/>
              <a:t>LMS</a:t>
            </a:r>
            <a:r>
              <a:rPr lang="ko-KR" altLang="en-US" dirty="0"/>
              <a:t>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4D74B0-F3A1-8956-45B5-762DA9614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78026"/>
            <a:ext cx="5711687" cy="4525963"/>
          </a:xfrm>
        </p:spPr>
        <p:txBody>
          <a:bodyPr>
            <a:normAutofit/>
          </a:bodyPr>
          <a:lstStyle/>
          <a:p>
            <a:r>
              <a:rPr lang="en-US" altLang="ko-KR" dirty="0"/>
              <a:t>LMS(Learning Management System)</a:t>
            </a:r>
          </a:p>
          <a:p>
            <a:pPr lvl="1"/>
            <a:r>
              <a:rPr lang="ko-KR" altLang="en-US" sz="2800" dirty="0"/>
              <a:t>학습관리시스템</a:t>
            </a:r>
            <a:endParaRPr lang="en-US" altLang="ko-KR" sz="2800" dirty="0"/>
          </a:p>
          <a:p>
            <a:pPr lvl="1"/>
            <a:r>
              <a:rPr lang="ko-KR" altLang="en-US" sz="2800" dirty="0"/>
              <a:t>담당교수가 학교 컴퓨터에 강의내용을 올려놓고</a:t>
            </a:r>
            <a:r>
              <a:rPr lang="en-US" altLang="ko-KR" sz="2800" dirty="0"/>
              <a:t>, </a:t>
            </a:r>
            <a:r>
              <a:rPr lang="ko-KR" altLang="en-US" sz="2800" dirty="0"/>
              <a:t>학생은 집에서 본인의 </a:t>
            </a:r>
            <a:r>
              <a:rPr lang="en-US" altLang="ko-KR" sz="2800" dirty="0">
                <a:highlight>
                  <a:srgbClr val="FFFF00"/>
                </a:highlight>
              </a:rPr>
              <a:t>PC/</a:t>
            </a:r>
            <a:r>
              <a:rPr lang="ko-KR" altLang="en-US" sz="2800" dirty="0">
                <a:highlight>
                  <a:srgbClr val="FFFF00"/>
                </a:highlight>
              </a:rPr>
              <a:t>스마트폰</a:t>
            </a:r>
            <a:r>
              <a:rPr lang="en-US" altLang="ko-KR" sz="2800" dirty="0">
                <a:highlight>
                  <a:srgbClr val="FFFF00"/>
                </a:highlight>
              </a:rPr>
              <a:t>/</a:t>
            </a:r>
            <a:r>
              <a:rPr lang="ko-KR" altLang="en-US" sz="2800" dirty="0" err="1">
                <a:highlight>
                  <a:srgbClr val="FFFF00"/>
                </a:highlight>
              </a:rPr>
              <a:t>태블릿</a:t>
            </a:r>
            <a:r>
              <a:rPr lang="ko-KR" altLang="en-US" sz="2800" dirty="0" err="1"/>
              <a:t>으로</a:t>
            </a:r>
            <a:r>
              <a:rPr lang="ko-KR" altLang="en-US" sz="2800" dirty="0"/>
              <a:t> 강의를 듣는 시스템</a:t>
            </a:r>
            <a:endParaRPr lang="en-US" altLang="ko-KR" sz="2800" dirty="0"/>
          </a:p>
          <a:p>
            <a:pPr lvl="1"/>
            <a:endParaRPr lang="en-US" altLang="ko-KR" sz="2800" dirty="0"/>
          </a:p>
          <a:p>
            <a:pPr lvl="1"/>
            <a:r>
              <a:rPr lang="en-US" altLang="ko-KR" sz="2800" dirty="0"/>
              <a:t>1</a:t>
            </a:r>
            <a:r>
              <a:rPr lang="ko-KR" altLang="en-US" sz="2800" dirty="0"/>
              <a:t>학년 </a:t>
            </a:r>
            <a:r>
              <a:rPr lang="en-US" altLang="ko-KR" sz="2800" dirty="0"/>
              <a:t>LMS </a:t>
            </a:r>
            <a:r>
              <a:rPr lang="ko-KR" altLang="en-US" sz="2800" dirty="0"/>
              <a:t>교과목</a:t>
            </a:r>
            <a:r>
              <a:rPr lang="en-US" altLang="ko-KR" sz="2800" dirty="0"/>
              <a:t>: </a:t>
            </a:r>
          </a:p>
          <a:p>
            <a:pPr marL="457200" lvl="1" indent="0">
              <a:buNone/>
            </a:pPr>
            <a:r>
              <a:rPr lang="en-US" altLang="ko-KR" sz="2800" dirty="0"/>
              <a:t>   </a:t>
            </a:r>
            <a:r>
              <a:rPr lang="ko-KR" altLang="en-US" sz="2800" dirty="0"/>
              <a:t>사고와 소통</a:t>
            </a:r>
            <a:r>
              <a:rPr lang="en-US" altLang="ko-KR" sz="2800" dirty="0"/>
              <a:t>(</a:t>
            </a:r>
            <a:r>
              <a:rPr lang="ko-KR" altLang="en-US" sz="2800" dirty="0" err="1"/>
              <a:t>윤혜영교수</a:t>
            </a:r>
            <a:r>
              <a:rPr lang="en-US" altLang="ko-KR" sz="2800" dirty="0"/>
              <a:t>)</a:t>
            </a:r>
            <a:endParaRPr lang="ko-KR" altLang="en-US" sz="2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2446F4B-6893-DA66-8ED3-BFBA2982B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9" r="12432" b="1"/>
          <a:stretch/>
        </p:blipFill>
        <p:spPr>
          <a:xfrm>
            <a:off x="6591672" y="1789044"/>
            <a:ext cx="4897962" cy="4116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279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F6C04-E251-862B-0473-7030BBBD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한라대</a:t>
            </a:r>
            <a:r>
              <a:rPr lang="ko-KR" altLang="en-US" dirty="0"/>
              <a:t> </a:t>
            </a:r>
            <a:r>
              <a:rPr lang="en-US" altLang="ko-KR" dirty="0"/>
              <a:t>LMS </a:t>
            </a:r>
            <a:r>
              <a:rPr lang="ko-KR" altLang="en-US" dirty="0"/>
              <a:t>접속방법</a:t>
            </a:r>
            <a:r>
              <a:rPr lang="en-US" altLang="ko-KR" dirty="0"/>
              <a:t>(PC)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A964352-1609-1115-1D6A-B029132DA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10" y="1565834"/>
            <a:ext cx="4306689" cy="3440539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8A504993-C5AB-CCEA-C428-CEC42FDC36FA}"/>
              </a:ext>
            </a:extLst>
          </p:cNvPr>
          <p:cNvSpPr/>
          <p:nvPr/>
        </p:nvSpPr>
        <p:spPr>
          <a:xfrm>
            <a:off x="316753" y="2956860"/>
            <a:ext cx="770965" cy="3600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D23ADE1-2D77-EDFC-6FC1-162BDE583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382" y="1651956"/>
            <a:ext cx="7117865" cy="4974995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A28849C6-3445-F856-DA3B-2DFEA66A335E}"/>
              </a:ext>
            </a:extLst>
          </p:cNvPr>
          <p:cNvSpPr/>
          <p:nvPr/>
        </p:nvSpPr>
        <p:spPr>
          <a:xfrm>
            <a:off x="10180918" y="5093448"/>
            <a:ext cx="845670" cy="6499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1309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F3D3C3C-DBA6-FBE7-C3C5-087A456EE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97827"/>
            <a:ext cx="7667813" cy="6062345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5C1375DB-2009-177E-B34E-8EA6A55E6D44}"/>
              </a:ext>
            </a:extLst>
          </p:cNvPr>
          <p:cNvSpPr/>
          <p:nvPr/>
        </p:nvSpPr>
        <p:spPr>
          <a:xfrm>
            <a:off x="3053976" y="513977"/>
            <a:ext cx="2504142" cy="3406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A8021E-D51C-E82A-F8B5-40423500C82D}"/>
              </a:ext>
            </a:extLst>
          </p:cNvPr>
          <p:cNvSpPr/>
          <p:nvPr/>
        </p:nvSpPr>
        <p:spPr>
          <a:xfrm>
            <a:off x="1410447" y="920377"/>
            <a:ext cx="681317" cy="430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AB2A5F-FC68-F115-F0E7-7094988EEF87}"/>
              </a:ext>
            </a:extLst>
          </p:cNvPr>
          <p:cNvSpPr txBox="1"/>
          <p:nvPr/>
        </p:nvSpPr>
        <p:spPr>
          <a:xfrm>
            <a:off x="8795870" y="2710329"/>
            <a:ext cx="2553904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ko-KR" altLang="en-US" sz="1600" dirty="0"/>
              <a:t>경영학과 </a:t>
            </a:r>
            <a:r>
              <a:rPr lang="en-US" altLang="ko-KR" sz="1600" dirty="0"/>
              <a:t>4</a:t>
            </a:r>
            <a:r>
              <a:rPr lang="ko-KR" altLang="en-US" sz="1600" dirty="0"/>
              <a:t>학년 학생의</a:t>
            </a:r>
            <a:endParaRPr lang="en-US" altLang="ko-KR" sz="1600" dirty="0"/>
          </a:p>
          <a:p>
            <a:r>
              <a:rPr lang="ko-KR" altLang="en-US" sz="1600" dirty="0"/>
              <a:t>아이디로 입장한 예시</a:t>
            </a:r>
            <a:endParaRPr lang="en-US" altLang="ko-KR" sz="1600" dirty="0"/>
          </a:p>
          <a:p>
            <a:r>
              <a:rPr lang="ko-KR" altLang="en-US" sz="1600" dirty="0"/>
              <a:t>이므로 교과목이 다릅니다</a:t>
            </a:r>
          </a:p>
        </p:txBody>
      </p:sp>
    </p:spTree>
    <p:extLst>
      <p:ext uri="{BB962C8B-B14F-4D97-AF65-F5344CB8AC3E}">
        <p14:creationId xmlns:p14="http://schemas.microsoft.com/office/powerpoint/2010/main" val="182300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A588001-057F-E089-C706-C4C9B7568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16" y="130809"/>
            <a:ext cx="5084027" cy="4604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3819DC3-6783-6777-DD49-5B758E9F5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859" y="1112446"/>
            <a:ext cx="8462682" cy="50904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CCF8EFE7-AB11-1FFB-7518-44DEE9C39904}"/>
              </a:ext>
            </a:extLst>
          </p:cNvPr>
          <p:cNvSpPr/>
          <p:nvPr/>
        </p:nvSpPr>
        <p:spPr>
          <a:xfrm>
            <a:off x="376518" y="2145555"/>
            <a:ext cx="675342" cy="3406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52987A6-2158-8012-05F7-4B43272D382F}"/>
              </a:ext>
            </a:extLst>
          </p:cNvPr>
          <p:cNvSpPr/>
          <p:nvPr/>
        </p:nvSpPr>
        <p:spPr>
          <a:xfrm>
            <a:off x="10805459" y="4930589"/>
            <a:ext cx="681317" cy="430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4415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108C9B2-F261-D57D-3D2F-A1F344188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836" y="322617"/>
            <a:ext cx="9828328" cy="6212766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523B86C7-7D23-EE3C-8B8E-44988C179486}"/>
              </a:ext>
            </a:extLst>
          </p:cNvPr>
          <p:cNvSpPr/>
          <p:nvPr/>
        </p:nvSpPr>
        <p:spPr>
          <a:xfrm>
            <a:off x="1181836" y="2026026"/>
            <a:ext cx="1710776" cy="2031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CCF33D-6B12-FC66-3060-861CD1F2CC7B}"/>
              </a:ext>
            </a:extLst>
          </p:cNvPr>
          <p:cNvSpPr/>
          <p:nvPr/>
        </p:nvSpPr>
        <p:spPr>
          <a:xfrm>
            <a:off x="3609789" y="4721413"/>
            <a:ext cx="304799" cy="2988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E46CDAF-F919-6029-CFF0-BB93AAA8D924}"/>
              </a:ext>
            </a:extLst>
          </p:cNvPr>
          <p:cNvSpPr/>
          <p:nvPr/>
        </p:nvSpPr>
        <p:spPr>
          <a:xfrm>
            <a:off x="3609789" y="5238377"/>
            <a:ext cx="304799" cy="2988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969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120844-86FE-0292-3613-2FE3DB8DF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006" y="95743"/>
            <a:ext cx="10972800" cy="960120"/>
          </a:xfrm>
        </p:spPr>
        <p:txBody>
          <a:bodyPr/>
          <a:lstStyle/>
          <a:p>
            <a:r>
              <a:rPr lang="ko-KR" altLang="en-US" dirty="0" err="1"/>
              <a:t>한라대</a:t>
            </a:r>
            <a:r>
              <a:rPr lang="ko-KR" altLang="en-US" dirty="0"/>
              <a:t> </a:t>
            </a:r>
            <a:r>
              <a:rPr lang="en-US" altLang="ko-KR" dirty="0"/>
              <a:t>LMS </a:t>
            </a:r>
            <a:r>
              <a:rPr lang="ko-KR" altLang="en-US" dirty="0"/>
              <a:t>접속방법</a:t>
            </a:r>
            <a:r>
              <a:rPr lang="en-US" altLang="ko-KR" dirty="0"/>
              <a:t>(</a:t>
            </a:r>
            <a:r>
              <a:rPr lang="ko-KR" altLang="en-US" dirty="0"/>
              <a:t>스마트폰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5" name="그림 4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7D3D1D6A-4901-DC6A-E5AC-953EB9094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9" y="924743"/>
            <a:ext cx="2694238" cy="5837514"/>
          </a:xfrm>
          <a:prstGeom prst="rect">
            <a:avLst/>
          </a:prstGeom>
        </p:spPr>
      </p:pic>
      <p:pic>
        <p:nvPicPr>
          <p:cNvPr id="7" name="그림 6" descr="텍스트, 스크린샷, 지도, 소프트웨어이(가) 표시된 사진&#10;&#10;자동 생성된 설명">
            <a:extLst>
              <a:ext uri="{FF2B5EF4-FFF2-40B4-BE49-F238E27FC236}">
                <a16:creationId xmlns:a16="http://schemas.microsoft.com/office/drawing/2014/main" id="{567B79EE-E277-BB3C-5947-343B035BD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87" y="924744"/>
            <a:ext cx="2694238" cy="5837514"/>
          </a:xfrm>
          <a:prstGeom prst="rect">
            <a:avLst/>
          </a:prstGeom>
        </p:spPr>
      </p:pic>
      <p:pic>
        <p:nvPicPr>
          <p:cNvPr id="9" name="그림 8" descr="텍스트, 스크린샷, 소프트웨어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2F626CE9-F7D0-9AF0-E860-7F62814CC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25" y="924743"/>
            <a:ext cx="2694237" cy="5837512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C406922F-5388-60D4-EA80-D0F72795FE85}"/>
              </a:ext>
            </a:extLst>
          </p:cNvPr>
          <p:cNvSpPr/>
          <p:nvPr/>
        </p:nvSpPr>
        <p:spPr>
          <a:xfrm>
            <a:off x="1034677" y="3460826"/>
            <a:ext cx="619311" cy="398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0E1D7A4-5C30-9963-9D29-3A7D78EFF627}"/>
              </a:ext>
            </a:extLst>
          </p:cNvPr>
          <p:cNvSpPr/>
          <p:nvPr/>
        </p:nvSpPr>
        <p:spPr>
          <a:xfrm>
            <a:off x="6972300" y="4063703"/>
            <a:ext cx="329453" cy="398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D36A02C-2C76-109C-A743-75E0EBED4DE4}"/>
              </a:ext>
            </a:extLst>
          </p:cNvPr>
          <p:cNvSpPr/>
          <p:nvPr/>
        </p:nvSpPr>
        <p:spPr>
          <a:xfrm>
            <a:off x="5721350" y="4462183"/>
            <a:ext cx="749299" cy="10847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6BE2A12-89A2-2074-5B54-8141525AD793}"/>
              </a:ext>
            </a:extLst>
          </p:cNvPr>
          <p:cNvSpPr/>
          <p:nvPr/>
        </p:nvSpPr>
        <p:spPr>
          <a:xfrm>
            <a:off x="10431183" y="1055863"/>
            <a:ext cx="619311" cy="398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394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스크린샷, 소프트웨어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9EC314FB-1075-040C-1A4D-B7D968A6A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38" y="154640"/>
            <a:ext cx="2923184" cy="6333565"/>
          </a:xfrm>
          <a:prstGeom prst="rect">
            <a:avLst/>
          </a:prstGeom>
        </p:spPr>
      </p:pic>
      <p:pic>
        <p:nvPicPr>
          <p:cNvPr id="7" name="그림 6" descr="텍스트, 스크린샷, 소프트웨어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C25779BE-52DD-57FB-AC59-19946299C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14" y="154640"/>
            <a:ext cx="2923184" cy="6333566"/>
          </a:xfrm>
          <a:prstGeom prst="rect">
            <a:avLst/>
          </a:prstGeom>
        </p:spPr>
      </p:pic>
      <p:pic>
        <p:nvPicPr>
          <p:cNvPr id="9" name="그림 8" descr="텍스트, 스크린샷, 소프트웨어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02A4F7D1-B1BF-3B55-F93F-CA34BF4A2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395" y="154640"/>
            <a:ext cx="2923185" cy="6333566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18EDF1AF-B118-66BA-ED0C-680855FD980B}"/>
              </a:ext>
            </a:extLst>
          </p:cNvPr>
          <p:cNvSpPr/>
          <p:nvPr/>
        </p:nvSpPr>
        <p:spPr>
          <a:xfrm>
            <a:off x="1491877" y="2647278"/>
            <a:ext cx="2327088" cy="13532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5E40A9B-ABEB-0617-DE74-011A82DA5513}"/>
              </a:ext>
            </a:extLst>
          </p:cNvPr>
          <p:cNvSpPr/>
          <p:nvPr/>
        </p:nvSpPr>
        <p:spPr>
          <a:xfrm>
            <a:off x="4712448" y="268941"/>
            <a:ext cx="639482" cy="517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5760AE0-CAEA-5AD9-750A-749533227446}"/>
              </a:ext>
            </a:extLst>
          </p:cNvPr>
          <p:cNvSpPr/>
          <p:nvPr/>
        </p:nvSpPr>
        <p:spPr>
          <a:xfrm>
            <a:off x="8417112" y="268941"/>
            <a:ext cx="2031253" cy="517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9BF76DB-E611-FC5A-281B-6F59647259E0}"/>
              </a:ext>
            </a:extLst>
          </p:cNvPr>
          <p:cNvSpPr/>
          <p:nvPr/>
        </p:nvSpPr>
        <p:spPr>
          <a:xfrm>
            <a:off x="8700993" y="2647278"/>
            <a:ext cx="2669987" cy="517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1805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A9B15AD8-8F6A-D541-F211-958E16FD1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19" y="107576"/>
            <a:ext cx="3084204" cy="6682440"/>
          </a:xfrm>
          <a:prstGeom prst="rect">
            <a:avLst/>
          </a:prstGeom>
        </p:spPr>
      </p:pic>
      <p:pic>
        <p:nvPicPr>
          <p:cNvPr id="7" name="그림 6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C83261AB-2582-DF8A-B9E9-7BA95F3F6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14" y="107576"/>
            <a:ext cx="3084203" cy="6682440"/>
          </a:xfrm>
          <a:prstGeom prst="rect">
            <a:avLst/>
          </a:prstGeom>
        </p:spPr>
      </p:pic>
      <p:pic>
        <p:nvPicPr>
          <p:cNvPr id="9" name="그림 8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298A7DA5-D35F-EAD0-FC24-27887238D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243" y="107576"/>
            <a:ext cx="3084203" cy="668244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B2E76524-CD33-1BDA-C69E-8A92DF47B8FC}"/>
              </a:ext>
            </a:extLst>
          </p:cNvPr>
          <p:cNvSpPr/>
          <p:nvPr/>
        </p:nvSpPr>
        <p:spPr>
          <a:xfrm>
            <a:off x="1525495" y="2353235"/>
            <a:ext cx="256240" cy="3025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FAF8449-35D1-0E6D-E413-7E5BD4CFB3A6}"/>
              </a:ext>
            </a:extLst>
          </p:cNvPr>
          <p:cNvSpPr/>
          <p:nvPr/>
        </p:nvSpPr>
        <p:spPr>
          <a:xfrm>
            <a:off x="1525495" y="2655794"/>
            <a:ext cx="256240" cy="3025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5B9737E-8E8A-24A5-F64F-C66AEC80C889}"/>
              </a:ext>
            </a:extLst>
          </p:cNvPr>
          <p:cNvSpPr/>
          <p:nvPr/>
        </p:nvSpPr>
        <p:spPr>
          <a:xfrm>
            <a:off x="4674748" y="2514599"/>
            <a:ext cx="1421251" cy="4437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97E5204-95DF-7467-2FCE-69ADD2CF574E}"/>
              </a:ext>
            </a:extLst>
          </p:cNvPr>
          <p:cNvSpPr/>
          <p:nvPr/>
        </p:nvSpPr>
        <p:spPr>
          <a:xfrm>
            <a:off x="8406309" y="3361764"/>
            <a:ext cx="1033528" cy="2954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1590261"/>
      </p:ext>
    </p:extLst>
  </p:cSld>
  <p:clrMapOvr>
    <a:masterClrMapping/>
  </p:clrMapOvr>
</p:sld>
</file>

<file path=ppt/theme/theme1.xml><?xml version="1.0" encoding="utf-8"?>
<a:theme xmlns:a="http://schemas.openxmlformats.org/drawingml/2006/main" name="New_Simple01">
  <a:themeElements>
    <a:clrScheme name="New_Simple01">
      <a:dk1>
        <a:sysClr val="windowText" lastClr="000000"/>
      </a:dk1>
      <a:lt1>
        <a:sysClr val="window" lastClr="FFFFFF"/>
      </a:lt1>
      <a:dk2>
        <a:srgbClr val="562B71"/>
      </a:dk2>
      <a:lt2>
        <a:srgbClr val="DFF0F7"/>
      </a:lt2>
      <a:accent1>
        <a:srgbClr val="6BA2DF"/>
      </a:accent1>
      <a:accent2>
        <a:srgbClr val="C0504D"/>
      </a:accent2>
      <a:accent3>
        <a:srgbClr val="9BBB59"/>
      </a:accent3>
      <a:accent4>
        <a:srgbClr val="8064A2"/>
      </a:accent4>
      <a:accent5>
        <a:srgbClr val="AA5E74"/>
      </a:accent5>
      <a:accent6>
        <a:srgbClr val="EF9031"/>
      </a:accent6>
      <a:hlink>
        <a:srgbClr val="FF0000"/>
      </a:hlink>
      <a:folHlink>
        <a:srgbClr val="92D050"/>
      </a:folHlink>
    </a:clrScheme>
    <a:fontScheme name="New_Simple01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ew_Simple01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hade val="100000"/>
                <a:satMod val="165000"/>
              </a:schemeClr>
            </a:gs>
            <a:gs pos="55000">
              <a:schemeClr val="phClr">
                <a:tint val="83000"/>
                <a:shade val="100000"/>
                <a:satMod val="155000"/>
              </a:schemeClr>
            </a:gs>
            <a:gs pos="100000">
              <a:schemeClr val="phClr">
                <a:shade val="85000"/>
                <a:satMod val="100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20040000"/>
            </a:lightRig>
          </a:scene3d>
          <a:sp3d contourW="12700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hueMod val="105000"/>
                <a:satMod val="250000"/>
              </a:schemeClr>
            </a:gs>
            <a:gs pos="100000">
              <a:schemeClr val="phClr">
                <a:tint val="95000"/>
                <a:shade val="100000"/>
                <a:satMod val="200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4000"/>
                <a:satMod val="20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path path="circle">
            <a:fillToRect l="40000" r="40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65</Words>
  <Application>Microsoft Office PowerPoint</Application>
  <PresentationFormat>와이드스크린</PresentationFormat>
  <Paragraphs>14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6" baseType="lpstr">
      <vt:lpstr>맑은 고딕</vt:lpstr>
      <vt:lpstr>Arial</vt:lpstr>
      <vt:lpstr>Arial Black</vt:lpstr>
      <vt:lpstr>Tw Cen MT</vt:lpstr>
      <vt:lpstr>Wingdings 3</vt:lpstr>
      <vt:lpstr>New_Simple01</vt:lpstr>
      <vt:lpstr>PowerPoint 프레젠테이션</vt:lpstr>
      <vt:lpstr>LMS란?</vt:lpstr>
      <vt:lpstr>한라대 LMS 접속방법(PC)</vt:lpstr>
      <vt:lpstr>PowerPoint 프레젠테이션</vt:lpstr>
      <vt:lpstr>PowerPoint 프레젠테이션</vt:lpstr>
      <vt:lpstr>PowerPoint 프레젠테이션</vt:lpstr>
      <vt:lpstr>한라대 LMS 접속방법(스마트폰)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유영관</dc:creator>
  <cp:lastModifiedBy>유영관</cp:lastModifiedBy>
  <cp:revision>1</cp:revision>
  <dcterms:created xsi:type="dcterms:W3CDTF">2024-03-10T06:33:19Z</dcterms:created>
  <dcterms:modified xsi:type="dcterms:W3CDTF">2024-03-10T07:36:03Z</dcterms:modified>
</cp:coreProperties>
</file>