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63" r:id="rId4"/>
    <p:sldId id="296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4" r:id="rId34"/>
    <p:sldId id="295" r:id="rId35"/>
    <p:sldId id="297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2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유영관" userId="a77a290c-af01-4229-a265-84b3515a36dc" providerId="ADAL" clId="{44922801-386E-40D6-A7B3-3F366C957FF1}"/>
    <pc:docChg chg="undo custSel addSld delSld modSld">
      <pc:chgData name="유영관" userId="a77a290c-af01-4229-a265-84b3515a36dc" providerId="ADAL" clId="{44922801-386E-40D6-A7B3-3F366C957FF1}" dt="2024-03-10T09:24:55.720" v="1359" actId="1076"/>
      <pc:docMkLst>
        <pc:docMk/>
      </pc:docMkLst>
      <pc:sldChg chg="modSp mod">
        <pc:chgData name="유영관" userId="a77a290c-af01-4229-a265-84b3515a36dc" providerId="ADAL" clId="{44922801-386E-40D6-A7B3-3F366C957FF1}" dt="2024-03-10T08:59:03.728" v="727" actId="208"/>
        <pc:sldMkLst>
          <pc:docMk/>
          <pc:sldMk cId="3420579112" sldId="262"/>
        </pc:sldMkLst>
        <pc:picChg chg="mod">
          <ac:chgData name="유영관" userId="a77a290c-af01-4229-a265-84b3515a36dc" providerId="ADAL" clId="{44922801-386E-40D6-A7B3-3F366C957FF1}" dt="2024-03-10T08:59:03.728" v="727" actId="208"/>
          <ac:picMkLst>
            <pc:docMk/>
            <pc:sldMk cId="3420579112" sldId="262"/>
            <ac:picMk id="5" creationId="{10B42DEC-946A-FC17-10BC-7F5BDE9458CE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59:10.679" v="728" actId="208"/>
        <pc:sldMkLst>
          <pc:docMk/>
          <pc:sldMk cId="1859786501" sldId="263"/>
        </pc:sldMkLst>
        <pc:spChg chg="del">
          <ac:chgData name="유영관" userId="a77a290c-af01-4229-a265-84b3515a36dc" providerId="ADAL" clId="{44922801-386E-40D6-A7B3-3F366C957FF1}" dt="2024-03-10T07:43:51.195" v="1" actId="478"/>
          <ac:spMkLst>
            <pc:docMk/>
            <pc:sldMk cId="1859786501" sldId="263"/>
            <ac:spMk id="2" creationId="{1B076115-D203-4D2B-6767-E6215BB60726}"/>
          </ac:spMkLst>
        </pc:spChg>
        <pc:spChg chg="del">
          <ac:chgData name="유영관" userId="a77a290c-af01-4229-a265-84b3515a36dc" providerId="ADAL" clId="{44922801-386E-40D6-A7B3-3F366C957FF1}" dt="2024-03-10T07:43:53.050" v="2" actId="478"/>
          <ac:spMkLst>
            <pc:docMk/>
            <pc:sldMk cId="1859786501" sldId="263"/>
            <ac:spMk id="3" creationId="{5AC38701-766B-9411-3E94-993CA4D850AB}"/>
          </ac:spMkLst>
        </pc:spChg>
        <pc:picChg chg="add mod">
          <ac:chgData name="유영관" userId="a77a290c-af01-4229-a265-84b3515a36dc" providerId="ADAL" clId="{44922801-386E-40D6-A7B3-3F366C957FF1}" dt="2024-03-10T08:59:10.679" v="728" actId="208"/>
          <ac:picMkLst>
            <pc:docMk/>
            <pc:sldMk cId="1859786501" sldId="263"/>
            <ac:picMk id="5" creationId="{B8A7B88A-6DFF-10B9-E689-F76F678B997C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7:47:42.029" v="57" actId="14100"/>
        <pc:sldMkLst>
          <pc:docMk/>
          <pc:sldMk cId="1353755877" sldId="264"/>
        </pc:sldMkLst>
        <pc:spChg chg="mod">
          <ac:chgData name="유영관" userId="a77a290c-af01-4229-a265-84b3515a36dc" providerId="ADAL" clId="{44922801-386E-40D6-A7B3-3F366C957FF1}" dt="2024-03-10T07:46:30.875" v="48" actId="20577"/>
          <ac:spMkLst>
            <pc:docMk/>
            <pc:sldMk cId="1353755877" sldId="264"/>
            <ac:spMk id="2" creationId="{5CB366FC-2DD3-8BCB-E927-B0878792C618}"/>
          </ac:spMkLst>
        </pc:spChg>
        <pc:spChg chg="del">
          <ac:chgData name="유영관" userId="a77a290c-af01-4229-a265-84b3515a36dc" providerId="ADAL" clId="{44922801-386E-40D6-A7B3-3F366C957FF1}" dt="2024-03-10T07:46:35.706" v="49" actId="478"/>
          <ac:spMkLst>
            <pc:docMk/>
            <pc:sldMk cId="1353755877" sldId="264"/>
            <ac:spMk id="3" creationId="{6B4F6B48-991C-62D2-DA7B-2BBEA26CBB95}"/>
          </ac:spMkLst>
        </pc:spChg>
        <pc:spChg chg="add mod">
          <ac:chgData name="유영관" userId="a77a290c-af01-4229-a265-84b3515a36dc" providerId="ADAL" clId="{44922801-386E-40D6-A7B3-3F366C957FF1}" dt="2024-03-10T07:47:42.029" v="57" actId="14100"/>
          <ac:spMkLst>
            <pc:docMk/>
            <pc:sldMk cId="1353755877" sldId="264"/>
            <ac:spMk id="6" creationId="{7636F86C-84B4-BC2F-8856-54B989664D2A}"/>
          </ac:spMkLst>
        </pc:spChg>
        <pc:picChg chg="add mod">
          <ac:chgData name="유영관" userId="a77a290c-af01-4229-a265-84b3515a36dc" providerId="ADAL" clId="{44922801-386E-40D6-A7B3-3F366C957FF1}" dt="2024-03-10T07:47:21.535" v="53" actId="1076"/>
          <ac:picMkLst>
            <pc:docMk/>
            <pc:sldMk cId="1353755877" sldId="264"/>
            <ac:picMk id="5" creationId="{7E77C5D8-E74A-ECD6-E59F-836AA5E324AB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7:50:52.571" v="85" actId="208"/>
        <pc:sldMkLst>
          <pc:docMk/>
          <pc:sldMk cId="2149909397" sldId="265"/>
        </pc:sldMkLst>
        <pc:spChg chg="del">
          <ac:chgData name="유영관" userId="a77a290c-af01-4229-a265-84b3515a36dc" providerId="ADAL" clId="{44922801-386E-40D6-A7B3-3F366C957FF1}" dt="2024-03-10T07:48:20.587" v="59" actId="478"/>
          <ac:spMkLst>
            <pc:docMk/>
            <pc:sldMk cId="2149909397" sldId="265"/>
            <ac:spMk id="2" creationId="{047799FA-F14E-125F-0E5B-442501F52D3D}"/>
          </ac:spMkLst>
        </pc:spChg>
        <pc:spChg chg="del">
          <ac:chgData name="유영관" userId="a77a290c-af01-4229-a265-84b3515a36dc" providerId="ADAL" clId="{44922801-386E-40D6-A7B3-3F366C957FF1}" dt="2024-03-10T07:48:22.986" v="60" actId="478"/>
          <ac:spMkLst>
            <pc:docMk/>
            <pc:sldMk cId="2149909397" sldId="265"/>
            <ac:spMk id="3" creationId="{53565089-3072-7198-4BAA-9BD62074B815}"/>
          </ac:spMkLst>
        </pc:spChg>
        <pc:spChg chg="add mod">
          <ac:chgData name="유영관" userId="a77a290c-af01-4229-a265-84b3515a36dc" providerId="ADAL" clId="{44922801-386E-40D6-A7B3-3F366C957FF1}" dt="2024-03-10T07:49:01.604" v="69" actId="14100"/>
          <ac:spMkLst>
            <pc:docMk/>
            <pc:sldMk cId="2149909397" sldId="265"/>
            <ac:spMk id="6" creationId="{53C795F4-8F56-D09D-9AFC-59D8F808FCA5}"/>
          </ac:spMkLst>
        </pc:spChg>
        <pc:picChg chg="add mod">
          <ac:chgData name="유영관" userId="a77a290c-af01-4229-a265-84b3515a36dc" providerId="ADAL" clId="{44922801-386E-40D6-A7B3-3F366C957FF1}" dt="2024-03-10T07:50:52.571" v="85" actId="208"/>
          <ac:picMkLst>
            <pc:docMk/>
            <pc:sldMk cId="2149909397" sldId="265"/>
            <ac:picMk id="5" creationId="{7C5D07DA-E76D-ADDA-2AAA-B98E63A7A76C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7:51:45.144" v="95" actId="1076"/>
        <pc:sldMkLst>
          <pc:docMk/>
          <pc:sldMk cId="2872672845" sldId="266"/>
        </pc:sldMkLst>
        <pc:spChg chg="del">
          <ac:chgData name="유영관" userId="a77a290c-af01-4229-a265-84b3515a36dc" providerId="ADAL" clId="{44922801-386E-40D6-A7B3-3F366C957FF1}" dt="2024-03-10T07:49:43.193" v="71" actId="478"/>
          <ac:spMkLst>
            <pc:docMk/>
            <pc:sldMk cId="2872672845" sldId="266"/>
            <ac:spMk id="2" creationId="{8BB9EFE5-57A5-7C48-4AEA-17608F7C16FC}"/>
          </ac:spMkLst>
        </pc:spChg>
        <pc:spChg chg="del">
          <ac:chgData name="유영관" userId="a77a290c-af01-4229-a265-84b3515a36dc" providerId="ADAL" clId="{44922801-386E-40D6-A7B3-3F366C957FF1}" dt="2024-03-10T07:49:45.322" v="72" actId="478"/>
          <ac:spMkLst>
            <pc:docMk/>
            <pc:sldMk cId="2872672845" sldId="266"/>
            <ac:spMk id="3" creationId="{1FB87E48-497B-F108-EEA6-338BDF69E5CE}"/>
          </ac:spMkLst>
        </pc:spChg>
        <pc:spChg chg="add mod">
          <ac:chgData name="유영관" userId="a77a290c-af01-4229-a265-84b3515a36dc" providerId="ADAL" clId="{44922801-386E-40D6-A7B3-3F366C957FF1}" dt="2024-03-10T07:51:20.945" v="89" actId="14100"/>
          <ac:spMkLst>
            <pc:docMk/>
            <pc:sldMk cId="2872672845" sldId="266"/>
            <ac:spMk id="8" creationId="{E259C39B-D5A2-F203-2E8D-5A6235B35ADD}"/>
          </ac:spMkLst>
        </pc:spChg>
        <pc:spChg chg="add mod">
          <ac:chgData name="유영관" userId="a77a290c-af01-4229-a265-84b3515a36dc" providerId="ADAL" clId="{44922801-386E-40D6-A7B3-3F366C957FF1}" dt="2024-03-10T07:51:28.460" v="91" actId="1076"/>
          <ac:spMkLst>
            <pc:docMk/>
            <pc:sldMk cId="2872672845" sldId="266"/>
            <ac:spMk id="9" creationId="{115380A3-04A1-568E-220F-79BBD8715134}"/>
          </ac:spMkLst>
        </pc:spChg>
        <pc:spChg chg="add mod">
          <ac:chgData name="유영관" userId="a77a290c-af01-4229-a265-84b3515a36dc" providerId="ADAL" clId="{44922801-386E-40D6-A7B3-3F366C957FF1}" dt="2024-03-10T07:51:45.144" v="95" actId="1076"/>
          <ac:spMkLst>
            <pc:docMk/>
            <pc:sldMk cId="2872672845" sldId="266"/>
            <ac:spMk id="10" creationId="{981A6FA8-A96D-E7A0-4F29-74752F64E255}"/>
          </ac:spMkLst>
        </pc:spChg>
        <pc:picChg chg="add mod">
          <ac:chgData name="유영관" userId="a77a290c-af01-4229-a265-84b3515a36dc" providerId="ADAL" clId="{44922801-386E-40D6-A7B3-3F366C957FF1}" dt="2024-03-10T07:50:43.528" v="84" actId="208"/>
          <ac:picMkLst>
            <pc:docMk/>
            <pc:sldMk cId="2872672845" sldId="266"/>
            <ac:picMk id="5" creationId="{0EB28BA3-F2B6-4AEE-2341-B9E763272D0C}"/>
          </ac:picMkLst>
        </pc:picChg>
        <pc:picChg chg="add mod">
          <ac:chgData name="유영관" userId="a77a290c-af01-4229-a265-84b3515a36dc" providerId="ADAL" clId="{44922801-386E-40D6-A7B3-3F366C957FF1}" dt="2024-03-10T07:51:03.059" v="86" actId="1076"/>
          <ac:picMkLst>
            <pc:docMk/>
            <pc:sldMk cId="2872672845" sldId="266"/>
            <ac:picMk id="7" creationId="{C612EDB5-65DE-3AFC-699A-270501336EC9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7:55:10.874" v="123" actId="1076"/>
        <pc:sldMkLst>
          <pc:docMk/>
          <pc:sldMk cId="2742196145" sldId="267"/>
        </pc:sldMkLst>
        <pc:spChg chg="del">
          <ac:chgData name="유영관" userId="a77a290c-af01-4229-a265-84b3515a36dc" providerId="ADAL" clId="{44922801-386E-40D6-A7B3-3F366C957FF1}" dt="2024-03-10T07:51:51.321" v="97" actId="478"/>
          <ac:spMkLst>
            <pc:docMk/>
            <pc:sldMk cId="2742196145" sldId="267"/>
            <ac:spMk id="2" creationId="{31762143-2B37-A824-E3B7-9D276B18AB4F}"/>
          </ac:spMkLst>
        </pc:spChg>
        <pc:spChg chg="del">
          <ac:chgData name="유영관" userId="a77a290c-af01-4229-a265-84b3515a36dc" providerId="ADAL" clId="{44922801-386E-40D6-A7B3-3F366C957FF1}" dt="2024-03-10T07:51:52.745" v="98" actId="478"/>
          <ac:spMkLst>
            <pc:docMk/>
            <pc:sldMk cId="2742196145" sldId="267"/>
            <ac:spMk id="3" creationId="{55E9EC95-FF55-74BC-5BC2-4113812437DD}"/>
          </ac:spMkLst>
        </pc:spChg>
        <pc:spChg chg="add mod">
          <ac:chgData name="유영관" userId="a77a290c-af01-4229-a265-84b3515a36dc" providerId="ADAL" clId="{44922801-386E-40D6-A7B3-3F366C957FF1}" dt="2024-03-10T07:54:09.509" v="110" actId="14100"/>
          <ac:spMkLst>
            <pc:docMk/>
            <pc:sldMk cId="2742196145" sldId="267"/>
            <ac:spMk id="6" creationId="{CD871BA6-37A1-2AEB-EF3E-CF9785EF2285}"/>
          </ac:spMkLst>
        </pc:spChg>
        <pc:spChg chg="add mod">
          <ac:chgData name="유영관" userId="a77a290c-af01-4229-a265-84b3515a36dc" providerId="ADAL" clId="{44922801-386E-40D6-A7B3-3F366C957FF1}" dt="2024-03-10T07:54:30.047" v="113" actId="14100"/>
          <ac:spMkLst>
            <pc:docMk/>
            <pc:sldMk cId="2742196145" sldId="267"/>
            <ac:spMk id="7" creationId="{B0847EFF-23BF-08F1-2094-93351D096BB3}"/>
          </ac:spMkLst>
        </pc:spChg>
        <pc:spChg chg="add mod">
          <ac:chgData name="유영관" userId="a77a290c-af01-4229-a265-84b3515a36dc" providerId="ADAL" clId="{44922801-386E-40D6-A7B3-3F366C957FF1}" dt="2024-03-10T07:54:49.563" v="116" actId="14100"/>
          <ac:spMkLst>
            <pc:docMk/>
            <pc:sldMk cId="2742196145" sldId="267"/>
            <ac:spMk id="8" creationId="{F0F7B74F-D83B-3C13-1E91-9C8F9FC2704D}"/>
          </ac:spMkLst>
        </pc:spChg>
        <pc:spChg chg="add mod">
          <ac:chgData name="유영관" userId="a77a290c-af01-4229-a265-84b3515a36dc" providerId="ADAL" clId="{44922801-386E-40D6-A7B3-3F366C957FF1}" dt="2024-03-10T07:54:58.539" v="119" actId="14100"/>
          <ac:spMkLst>
            <pc:docMk/>
            <pc:sldMk cId="2742196145" sldId="267"/>
            <ac:spMk id="9" creationId="{7C226B19-9DC0-B4D7-F2E0-AABDD948E1A3}"/>
          </ac:spMkLst>
        </pc:spChg>
        <pc:spChg chg="add mod">
          <ac:chgData name="유영관" userId="a77a290c-af01-4229-a265-84b3515a36dc" providerId="ADAL" clId="{44922801-386E-40D6-A7B3-3F366C957FF1}" dt="2024-03-10T07:55:10.874" v="123" actId="1076"/>
          <ac:spMkLst>
            <pc:docMk/>
            <pc:sldMk cId="2742196145" sldId="267"/>
            <ac:spMk id="10" creationId="{13443B8D-D43A-0431-28C7-A3CE26CE9789}"/>
          </ac:spMkLst>
        </pc:spChg>
        <pc:picChg chg="add mod">
          <ac:chgData name="유영관" userId="a77a290c-af01-4229-a265-84b3515a36dc" providerId="ADAL" clId="{44922801-386E-40D6-A7B3-3F366C957FF1}" dt="2024-03-10T07:53:41.892" v="103" actId="1076"/>
          <ac:picMkLst>
            <pc:docMk/>
            <pc:sldMk cId="2742196145" sldId="267"/>
            <ac:picMk id="5" creationId="{F4789A1A-0433-5F25-FD06-8B53FA100895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27:20.690" v="285" actId="14100"/>
        <pc:sldMkLst>
          <pc:docMk/>
          <pc:sldMk cId="3997761998" sldId="268"/>
        </pc:sldMkLst>
        <pc:spChg chg="del">
          <ac:chgData name="유영관" userId="a77a290c-af01-4229-a265-84b3515a36dc" providerId="ADAL" clId="{44922801-386E-40D6-A7B3-3F366C957FF1}" dt="2024-03-10T07:58:26.433" v="125" actId="478"/>
          <ac:spMkLst>
            <pc:docMk/>
            <pc:sldMk cId="3997761998" sldId="268"/>
            <ac:spMk id="2" creationId="{6807CF49-ED77-8405-962C-E768C736FEBA}"/>
          </ac:spMkLst>
        </pc:spChg>
        <pc:spChg chg="del">
          <ac:chgData name="유영관" userId="a77a290c-af01-4229-a265-84b3515a36dc" providerId="ADAL" clId="{44922801-386E-40D6-A7B3-3F366C957FF1}" dt="2024-03-10T07:58:28.448" v="126" actId="478"/>
          <ac:spMkLst>
            <pc:docMk/>
            <pc:sldMk cId="3997761998" sldId="268"/>
            <ac:spMk id="3" creationId="{F5FF7548-B87D-D09F-4762-51867D723C42}"/>
          </ac:spMkLst>
        </pc:spChg>
        <pc:spChg chg="add mod">
          <ac:chgData name="유영관" userId="a77a290c-af01-4229-a265-84b3515a36dc" providerId="ADAL" clId="{44922801-386E-40D6-A7B3-3F366C957FF1}" dt="2024-03-10T08:27:12.974" v="282" actId="14100"/>
          <ac:spMkLst>
            <pc:docMk/>
            <pc:sldMk cId="3997761998" sldId="268"/>
            <ac:spMk id="6" creationId="{1FC6C9D0-F0EC-A860-8524-3B096A3B7A44}"/>
          </ac:spMkLst>
        </pc:spChg>
        <pc:spChg chg="add mod">
          <ac:chgData name="유영관" userId="a77a290c-af01-4229-a265-84b3515a36dc" providerId="ADAL" clId="{44922801-386E-40D6-A7B3-3F366C957FF1}" dt="2024-03-10T08:27:20.690" v="285" actId="14100"/>
          <ac:spMkLst>
            <pc:docMk/>
            <pc:sldMk cId="3997761998" sldId="268"/>
            <ac:spMk id="7" creationId="{F649056A-2C89-2F98-7F13-55E5007A776A}"/>
          </ac:spMkLst>
        </pc:spChg>
        <pc:picChg chg="add mod">
          <ac:chgData name="유영관" userId="a77a290c-af01-4229-a265-84b3515a36dc" providerId="ADAL" clId="{44922801-386E-40D6-A7B3-3F366C957FF1}" dt="2024-03-10T07:58:38.307" v="130" actId="14100"/>
          <ac:picMkLst>
            <pc:docMk/>
            <pc:sldMk cId="3997761998" sldId="268"/>
            <ac:picMk id="5" creationId="{17A0C2B9-3894-9C84-9F98-448408BF5685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28:37.772" v="296" actId="1076"/>
        <pc:sldMkLst>
          <pc:docMk/>
          <pc:sldMk cId="1114340652" sldId="269"/>
        </pc:sldMkLst>
        <pc:spChg chg="del">
          <ac:chgData name="유영관" userId="a77a290c-af01-4229-a265-84b3515a36dc" providerId="ADAL" clId="{44922801-386E-40D6-A7B3-3F366C957FF1}" dt="2024-03-10T08:00:13.632" v="132" actId="478"/>
          <ac:spMkLst>
            <pc:docMk/>
            <pc:sldMk cId="1114340652" sldId="269"/>
            <ac:spMk id="2" creationId="{C68F2C75-67EB-59D1-06DC-54F4612B7E1F}"/>
          </ac:spMkLst>
        </pc:spChg>
        <pc:spChg chg="del">
          <ac:chgData name="유영관" userId="a77a290c-af01-4229-a265-84b3515a36dc" providerId="ADAL" clId="{44922801-386E-40D6-A7B3-3F366C957FF1}" dt="2024-03-10T08:00:15.264" v="133" actId="478"/>
          <ac:spMkLst>
            <pc:docMk/>
            <pc:sldMk cId="1114340652" sldId="269"/>
            <ac:spMk id="3" creationId="{E208B7C3-567F-636B-9587-4AD4C8106B93}"/>
          </ac:spMkLst>
        </pc:spChg>
        <pc:spChg chg="add mod">
          <ac:chgData name="유영관" userId="a77a290c-af01-4229-a265-84b3515a36dc" providerId="ADAL" clId="{44922801-386E-40D6-A7B3-3F366C957FF1}" dt="2024-03-10T08:28:06.138" v="287" actId="1076"/>
          <ac:spMkLst>
            <pc:docMk/>
            <pc:sldMk cId="1114340652" sldId="269"/>
            <ac:spMk id="6" creationId="{C044646C-567C-CA9C-B147-6EA8CDB70850}"/>
          </ac:spMkLst>
        </pc:spChg>
        <pc:spChg chg="add mod">
          <ac:chgData name="유영관" userId="a77a290c-af01-4229-a265-84b3515a36dc" providerId="ADAL" clId="{44922801-386E-40D6-A7B3-3F366C957FF1}" dt="2024-03-10T08:28:13.021" v="289" actId="1076"/>
          <ac:spMkLst>
            <pc:docMk/>
            <pc:sldMk cId="1114340652" sldId="269"/>
            <ac:spMk id="7" creationId="{559F8AB4-CF0B-EBEB-FDAE-761936F8B71D}"/>
          </ac:spMkLst>
        </pc:spChg>
        <pc:spChg chg="add mod">
          <ac:chgData name="유영관" userId="a77a290c-af01-4229-a265-84b3515a36dc" providerId="ADAL" clId="{44922801-386E-40D6-A7B3-3F366C957FF1}" dt="2024-03-10T08:28:24.936" v="292" actId="14100"/>
          <ac:spMkLst>
            <pc:docMk/>
            <pc:sldMk cId="1114340652" sldId="269"/>
            <ac:spMk id="8" creationId="{21C8D2E6-0FF9-FC27-6403-7854FEEAD939}"/>
          </ac:spMkLst>
        </pc:spChg>
        <pc:spChg chg="add mod">
          <ac:chgData name="유영관" userId="a77a290c-af01-4229-a265-84b3515a36dc" providerId="ADAL" clId="{44922801-386E-40D6-A7B3-3F366C957FF1}" dt="2024-03-10T08:28:30.899" v="294" actId="1076"/>
          <ac:spMkLst>
            <pc:docMk/>
            <pc:sldMk cId="1114340652" sldId="269"/>
            <ac:spMk id="9" creationId="{D6D2A32A-EA2B-E07E-1FC3-FCF00829A809}"/>
          </ac:spMkLst>
        </pc:spChg>
        <pc:spChg chg="add mod">
          <ac:chgData name="유영관" userId="a77a290c-af01-4229-a265-84b3515a36dc" providerId="ADAL" clId="{44922801-386E-40D6-A7B3-3F366C957FF1}" dt="2024-03-10T08:28:37.772" v="296" actId="1076"/>
          <ac:spMkLst>
            <pc:docMk/>
            <pc:sldMk cId="1114340652" sldId="269"/>
            <ac:spMk id="10" creationId="{8AF6D151-9F29-1549-08A3-F4B26666D9E0}"/>
          </ac:spMkLst>
        </pc:spChg>
        <pc:picChg chg="add mod">
          <ac:chgData name="유영관" userId="a77a290c-af01-4229-a265-84b3515a36dc" providerId="ADAL" clId="{44922801-386E-40D6-A7B3-3F366C957FF1}" dt="2024-03-10T08:00:25.644" v="138" actId="1076"/>
          <ac:picMkLst>
            <pc:docMk/>
            <pc:sldMk cId="1114340652" sldId="269"/>
            <ac:picMk id="5" creationId="{71E19786-63A6-8F3F-A762-ABC97AF52D6D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29:56.083" v="307" actId="14100"/>
        <pc:sldMkLst>
          <pc:docMk/>
          <pc:sldMk cId="400912131" sldId="270"/>
        </pc:sldMkLst>
        <pc:spChg chg="del">
          <ac:chgData name="유영관" userId="a77a290c-af01-4229-a265-84b3515a36dc" providerId="ADAL" clId="{44922801-386E-40D6-A7B3-3F366C957FF1}" dt="2024-03-10T08:01:59.951" v="140" actId="478"/>
          <ac:spMkLst>
            <pc:docMk/>
            <pc:sldMk cId="400912131" sldId="270"/>
            <ac:spMk id="2" creationId="{9C89C222-D57C-48E9-1215-F5C844067F6A}"/>
          </ac:spMkLst>
        </pc:spChg>
        <pc:spChg chg="del">
          <ac:chgData name="유영관" userId="a77a290c-af01-4229-a265-84b3515a36dc" providerId="ADAL" clId="{44922801-386E-40D6-A7B3-3F366C957FF1}" dt="2024-03-10T08:02:01.552" v="141" actId="478"/>
          <ac:spMkLst>
            <pc:docMk/>
            <pc:sldMk cId="400912131" sldId="270"/>
            <ac:spMk id="3" creationId="{85EC411A-7121-B5BF-06D4-D45D43290574}"/>
          </ac:spMkLst>
        </pc:spChg>
        <pc:spChg chg="add mod">
          <ac:chgData name="유영관" userId="a77a290c-af01-4229-a265-84b3515a36dc" providerId="ADAL" clId="{44922801-386E-40D6-A7B3-3F366C957FF1}" dt="2024-03-10T08:29:13.645" v="298" actId="1076"/>
          <ac:spMkLst>
            <pc:docMk/>
            <pc:sldMk cId="400912131" sldId="270"/>
            <ac:spMk id="6" creationId="{1495E1E5-E655-4620-8B95-CE3F035C5330}"/>
          </ac:spMkLst>
        </pc:spChg>
        <pc:spChg chg="add mod">
          <ac:chgData name="유영관" userId="a77a290c-af01-4229-a265-84b3515a36dc" providerId="ADAL" clId="{44922801-386E-40D6-A7B3-3F366C957FF1}" dt="2024-03-10T08:29:22.532" v="300" actId="1076"/>
          <ac:spMkLst>
            <pc:docMk/>
            <pc:sldMk cId="400912131" sldId="270"/>
            <ac:spMk id="7" creationId="{8ADBF688-C2C2-FE08-FB8E-EE6C76CE8E5A}"/>
          </ac:spMkLst>
        </pc:spChg>
        <pc:spChg chg="add mod">
          <ac:chgData name="유영관" userId="a77a290c-af01-4229-a265-84b3515a36dc" providerId="ADAL" clId="{44922801-386E-40D6-A7B3-3F366C957FF1}" dt="2024-03-10T08:29:32.365" v="302" actId="1076"/>
          <ac:spMkLst>
            <pc:docMk/>
            <pc:sldMk cId="400912131" sldId="270"/>
            <ac:spMk id="8" creationId="{E8801A04-C746-5B67-E231-92A345758592}"/>
          </ac:spMkLst>
        </pc:spChg>
        <pc:spChg chg="add mod">
          <ac:chgData name="유영관" userId="a77a290c-af01-4229-a265-84b3515a36dc" providerId="ADAL" clId="{44922801-386E-40D6-A7B3-3F366C957FF1}" dt="2024-03-10T08:29:43.532" v="304" actId="1076"/>
          <ac:spMkLst>
            <pc:docMk/>
            <pc:sldMk cId="400912131" sldId="270"/>
            <ac:spMk id="9" creationId="{D3E5FCCE-BAD4-2EA5-E7F4-1FCEF847A724}"/>
          </ac:spMkLst>
        </pc:spChg>
        <pc:spChg chg="add mod">
          <ac:chgData name="유영관" userId="a77a290c-af01-4229-a265-84b3515a36dc" providerId="ADAL" clId="{44922801-386E-40D6-A7B3-3F366C957FF1}" dt="2024-03-10T08:29:56.083" v="307" actId="14100"/>
          <ac:spMkLst>
            <pc:docMk/>
            <pc:sldMk cId="400912131" sldId="270"/>
            <ac:spMk id="10" creationId="{EF5520D2-9A4A-C5F8-091B-2B36C4DA7694}"/>
          </ac:spMkLst>
        </pc:spChg>
        <pc:picChg chg="add mod">
          <ac:chgData name="유영관" userId="a77a290c-af01-4229-a265-84b3515a36dc" providerId="ADAL" clId="{44922801-386E-40D6-A7B3-3F366C957FF1}" dt="2024-03-10T08:02:06.679" v="144" actId="1076"/>
          <ac:picMkLst>
            <pc:docMk/>
            <pc:sldMk cId="400912131" sldId="270"/>
            <ac:picMk id="5" creationId="{F1801D93-CF9E-E770-3521-C5E0EFC137FB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0:52.370" v="313" actId="14100"/>
        <pc:sldMkLst>
          <pc:docMk/>
          <pc:sldMk cId="204164866" sldId="271"/>
        </pc:sldMkLst>
        <pc:spChg chg="del">
          <ac:chgData name="유영관" userId="a77a290c-af01-4229-a265-84b3515a36dc" providerId="ADAL" clId="{44922801-386E-40D6-A7B3-3F366C957FF1}" dt="2024-03-10T08:03:25.752" v="146" actId="478"/>
          <ac:spMkLst>
            <pc:docMk/>
            <pc:sldMk cId="204164866" sldId="271"/>
            <ac:spMk id="2" creationId="{3ED9762D-D44F-9C1F-CD03-0065EE1D850A}"/>
          </ac:spMkLst>
        </pc:spChg>
        <pc:spChg chg="del">
          <ac:chgData name="유영관" userId="a77a290c-af01-4229-a265-84b3515a36dc" providerId="ADAL" clId="{44922801-386E-40D6-A7B3-3F366C957FF1}" dt="2024-03-10T08:03:27.944" v="147" actId="478"/>
          <ac:spMkLst>
            <pc:docMk/>
            <pc:sldMk cId="204164866" sldId="271"/>
            <ac:spMk id="3" creationId="{3D38CD00-0BB8-D250-BCAF-CD60B8F842A5}"/>
          </ac:spMkLst>
        </pc:spChg>
        <pc:spChg chg="add mod">
          <ac:chgData name="유영관" userId="a77a290c-af01-4229-a265-84b3515a36dc" providerId="ADAL" clId="{44922801-386E-40D6-A7B3-3F366C957FF1}" dt="2024-03-10T08:30:40.017" v="310" actId="14100"/>
          <ac:spMkLst>
            <pc:docMk/>
            <pc:sldMk cId="204164866" sldId="271"/>
            <ac:spMk id="6" creationId="{1ED4A3B5-793E-EE4C-46BF-F2AA70B1E442}"/>
          </ac:spMkLst>
        </pc:spChg>
        <pc:spChg chg="add mod">
          <ac:chgData name="유영관" userId="a77a290c-af01-4229-a265-84b3515a36dc" providerId="ADAL" clId="{44922801-386E-40D6-A7B3-3F366C957FF1}" dt="2024-03-10T08:30:52.370" v="313" actId="14100"/>
          <ac:spMkLst>
            <pc:docMk/>
            <pc:sldMk cId="204164866" sldId="271"/>
            <ac:spMk id="7" creationId="{37A6BD3B-2B83-07EB-E7A2-6DB0B5BA473A}"/>
          </ac:spMkLst>
        </pc:spChg>
        <pc:picChg chg="add mod">
          <ac:chgData name="유영관" userId="a77a290c-af01-4229-a265-84b3515a36dc" providerId="ADAL" clId="{44922801-386E-40D6-A7B3-3F366C957FF1}" dt="2024-03-10T08:03:38.153" v="151" actId="14100"/>
          <ac:picMkLst>
            <pc:docMk/>
            <pc:sldMk cId="204164866" sldId="271"/>
            <ac:picMk id="5" creationId="{762939C0-0A9E-4C53-7A01-D568D8D33601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1:08.249" v="315" actId="1076"/>
        <pc:sldMkLst>
          <pc:docMk/>
          <pc:sldMk cId="2938342299" sldId="272"/>
        </pc:sldMkLst>
        <pc:spChg chg="del">
          <ac:chgData name="유영관" userId="a77a290c-af01-4229-a265-84b3515a36dc" providerId="ADAL" clId="{44922801-386E-40D6-A7B3-3F366C957FF1}" dt="2024-03-10T08:04:06.961" v="153" actId="478"/>
          <ac:spMkLst>
            <pc:docMk/>
            <pc:sldMk cId="2938342299" sldId="272"/>
            <ac:spMk id="2" creationId="{5BF177E6-673B-3B11-EEE9-1BE33D2A11C5}"/>
          </ac:spMkLst>
        </pc:spChg>
        <pc:spChg chg="del">
          <ac:chgData name="유영관" userId="a77a290c-af01-4229-a265-84b3515a36dc" providerId="ADAL" clId="{44922801-386E-40D6-A7B3-3F366C957FF1}" dt="2024-03-10T08:04:08.151" v="154" actId="478"/>
          <ac:spMkLst>
            <pc:docMk/>
            <pc:sldMk cId="2938342299" sldId="272"/>
            <ac:spMk id="3" creationId="{444E5D60-4FA0-46F1-AA72-FCB5723F6811}"/>
          </ac:spMkLst>
        </pc:spChg>
        <pc:spChg chg="add mod">
          <ac:chgData name="유영관" userId="a77a290c-af01-4229-a265-84b3515a36dc" providerId="ADAL" clId="{44922801-386E-40D6-A7B3-3F366C957FF1}" dt="2024-03-10T08:31:08.249" v="315" actId="1076"/>
          <ac:spMkLst>
            <pc:docMk/>
            <pc:sldMk cId="2938342299" sldId="272"/>
            <ac:spMk id="6" creationId="{FCFF1103-1294-156E-67D2-80C765E71B7B}"/>
          </ac:spMkLst>
        </pc:spChg>
        <pc:picChg chg="add mod">
          <ac:chgData name="유영관" userId="a77a290c-af01-4229-a265-84b3515a36dc" providerId="ADAL" clId="{44922801-386E-40D6-A7B3-3F366C957FF1}" dt="2024-03-10T08:04:14.718" v="157" actId="1076"/>
          <ac:picMkLst>
            <pc:docMk/>
            <pc:sldMk cId="2938342299" sldId="272"/>
            <ac:picMk id="5" creationId="{3CB867FB-4681-3EDF-6964-61309C533190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1:25.079" v="318" actId="14100"/>
        <pc:sldMkLst>
          <pc:docMk/>
          <pc:sldMk cId="420370142" sldId="273"/>
        </pc:sldMkLst>
        <pc:spChg chg="del">
          <ac:chgData name="유영관" userId="a77a290c-af01-4229-a265-84b3515a36dc" providerId="ADAL" clId="{44922801-386E-40D6-A7B3-3F366C957FF1}" dt="2024-03-10T08:04:49.104" v="159" actId="478"/>
          <ac:spMkLst>
            <pc:docMk/>
            <pc:sldMk cId="420370142" sldId="273"/>
            <ac:spMk id="2" creationId="{721AB593-C739-72E4-0A13-394165B02253}"/>
          </ac:spMkLst>
        </pc:spChg>
        <pc:spChg chg="del">
          <ac:chgData name="유영관" userId="a77a290c-af01-4229-a265-84b3515a36dc" providerId="ADAL" clId="{44922801-386E-40D6-A7B3-3F366C957FF1}" dt="2024-03-10T08:04:50.431" v="160" actId="478"/>
          <ac:spMkLst>
            <pc:docMk/>
            <pc:sldMk cId="420370142" sldId="273"/>
            <ac:spMk id="3" creationId="{D4FC21C3-80FE-C3FD-6B8E-52F44A18AC9D}"/>
          </ac:spMkLst>
        </pc:spChg>
        <pc:spChg chg="add mod">
          <ac:chgData name="유영관" userId="a77a290c-af01-4229-a265-84b3515a36dc" providerId="ADAL" clId="{44922801-386E-40D6-A7B3-3F366C957FF1}" dt="2024-03-10T08:31:25.079" v="318" actId="14100"/>
          <ac:spMkLst>
            <pc:docMk/>
            <pc:sldMk cId="420370142" sldId="273"/>
            <ac:spMk id="6" creationId="{F8F17368-41E0-E87E-138E-B3496C37F85B}"/>
          </ac:spMkLst>
        </pc:spChg>
        <pc:picChg chg="add mod">
          <ac:chgData name="유영관" userId="a77a290c-af01-4229-a265-84b3515a36dc" providerId="ADAL" clId="{44922801-386E-40D6-A7B3-3F366C957FF1}" dt="2024-03-10T08:04:57.294" v="163" actId="1076"/>
          <ac:picMkLst>
            <pc:docMk/>
            <pc:sldMk cId="420370142" sldId="273"/>
            <ac:picMk id="5" creationId="{2E862DD1-109C-C196-B008-90109386141A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1:38.668" v="321" actId="1076"/>
        <pc:sldMkLst>
          <pc:docMk/>
          <pc:sldMk cId="1494365549" sldId="274"/>
        </pc:sldMkLst>
        <pc:spChg chg="del">
          <ac:chgData name="유영관" userId="a77a290c-af01-4229-a265-84b3515a36dc" providerId="ADAL" clId="{44922801-386E-40D6-A7B3-3F366C957FF1}" dt="2024-03-10T08:05:33.359" v="165" actId="478"/>
          <ac:spMkLst>
            <pc:docMk/>
            <pc:sldMk cId="1494365549" sldId="274"/>
            <ac:spMk id="2" creationId="{23DC4B4C-F8EB-8132-0FB4-BC886B7EB036}"/>
          </ac:spMkLst>
        </pc:spChg>
        <pc:spChg chg="del">
          <ac:chgData name="유영관" userId="a77a290c-af01-4229-a265-84b3515a36dc" providerId="ADAL" clId="{44922801-386E-40D6-A7B3-3F366C957FF1}" dt="2024-03-10T08:05:34.895" v="166" actId="478"/>
          <ac:spMkLst>
            <pc:docMk/>
            <pc:sldMk cId="1494365549" sldId="274"/>
            <ac:spMk id="3" creationId="{BD8C30F2-D181-A259-E94B-E0F078DA00E8}"/>
          </ac:spMkLst>
        </pc:spChg>
        <pc:spChg chg="add mod">
          <ac:chgData name="유영관" userId="a77a290c-af01-4229-a265-84b3515a36dc" providerId="ADAL" clId="{44922801-386E-40D6-A7B3-3F366C957FF1}" dt="2024-03-10T08:31:38.668" v="321" actId="1076"/>
          <ac:spMkLst>
            <pc:docMk/>
            <pc:sldMk cId="1494365549" sldId="274"/>
            <ac:spMk id="6" creationId="{52818A98-6816-10D3-5A5A-F878CA60DCDD}"/>
          </ac:spMkLst>
        </pc:spChg>
        <pc:picChg chg="add mod">
          <ac:chgData name="유영관" userId="a77a290c-af01-4229-a265-84b3515a36dc" providerId="ADAL" clId="{44922801-386E-40D6-A7B3-3F366C957FF1}" dt="2024-03-10T08:31:34.461" v="320" actId="1076"/>
          <ac:picMkLst>
            <pc:docMk/>
            <pc:sldMk cId="1494365549" sldId="274"/>
            <ac:picMk id="5" creationId="{30ADD094-3482-69A9-FA21-EB539BA24D49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2:02.081" v="327" actId="1076"/>
        <pc:sldMkLst>
          <pc:docMk/>
          <pc:sldMk cId="2641684268" sldId="275"/>
        </pc:sldMkLst>
        <pc:spChg chg="del">
          <ac:chgData name="유영관" userId="a77a290c-af01-4229-a265-84b3515a36dc" providerId="ADAL" clId="{44922801-386E-40D6-A7B3-3F366C957FF1}" dt="2024-03-10T08:06:29.903" v="171" actId="478"/>
          <ac:spMkLst>
            <pc:docMk/>
            <pc:sldMk cId="2641684268" sldId="275"/>
            <ac:spMk id="2" creationId="{104D11FD-517F-35BD-4C39-327C970DAA4C}"/>
          </ac:spMkLst>
        </pc:spChg>
        <pc:spChg chg="del">
          <ac:chgData name="유영관" userId="a77a290c-af01-4229-a265-84b3515a36dc" providerId="ADAL" clId="{44922801-386E-40D6-A7B3-3F366C957FF1}" dt="2024-03-10T08:06:31.480" v="172" actId="478"/>
          <ac:spMkLst>
            <pc:docMk/>
            <pc:sldMk cId="2641684268" sldId="275"/>
            <ac:spMk id="3" creationId="{70064B6F-183E-62AF-F19F-E088A770733D}"/>
          </ac:spMkLst>
        </pc:spChg>
        <pc:spChg chg="add mod">
          <ac:chgData name="유영관" userId="a77a290c-af01-4229-a265-84b3515a36dc" providerId="ADAL" clId="{44922801-386E-40D6-A7B3-3F366C957FF1}" dt="2024-03-10T08:31:55.852" v="325" actId="14100"/>
          <ac:spMkLst>
            <pc:docMk/>
            <pc:sldMk cId="2641684268" sldId="275"/>
            <ac:spMk id="6" creationId="{12B571D2-035E-F27B-11A0-963178435277}"/>
          </ac:spMkLst>
        </pc:spChg>
        <pc:spChg chg="add mod">
          <ac:chgData name="유영관" userId="a77a290c-af01-4229-a265-84b3515a36dc" providerId="ADAL" clId="{44922801-386E-40D6-A7B3-3F366C957FF1}" dt="2024-03-10T08:32:02.081" v="327" actId="1076"/>
          <ac:spMkLst>
            <pc:docMk/>
            <pc:sldMk cId="2641684268" sldId="275"/>
            <ac:spMk id="7" creationId="{71899652-0255-FBAA-44FD-2B297E124075}"/>
          </ac:spMkLst>
        </pc:spChg>
        <pc:picChg chg="add mod">
          <ac:chgData name="유영관" userId="a77a290c-af01-4229-a265-84b3515a36dc" providerId="ADAL" clId="{44922801-386E-40D6-A7B3-3F366C957FF1}" dt="2024-03-10T08:31:48.256" v="323" actId="1076"/>
          <ac:picMkLst>
            <pc:docMk/>
            <pc:sldMk cId="2641684268" sldId="275"/>
            <ac:picMk id="5" creationId="{192C39EB-2048-5956-6C48-081F7832641D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2:13.593" v="329" actId="1076"/>
        <pc:sldMkLst>
          <pc:docMk/>
          <pc:sldMk cId="1867631720" sldId="276"/>
        </pc:sldMkLst>
        <pc:spChg chg="del">
          <ac:chgData name="유영관" userId="a77a290c-af01-4229-a265-84b3515a36dc" providerId="ADAL" clId="{44922801-386E-40D6-A7B3-3F366C957FF1}" dt="2024-03-10T08:07:18.510" v="178" actId="478"/>
          <ac:spMkLst>
            <pc:docMk/>
            <pc:sldMk cId="1867631720" sldId="276"/>
            <ac:spMk id="2" creationId="{FFBB6C34-11BE-7380-1CA3-7E8AA40D2FFC}"/>
          </ac:spMkLst>
        </pc:spChg>
        <pc:spChg chg="del">
          <ac:chgData name="유영관" userId="a77a290c-af01-4229-a265-84b3515a36dc" providerId="ADAL" clId="{44922801-386E-40D6-A7B3-3F366C957FF1}" dt="2024-03-10T08:07:19.935" v="179" actId="478"/>
          <ac:spMkLst>
            <pc:docMk/>
            <pc:sldMk cId="1867631720" sldId="276"/>
            <ac:spMk id="3" creationId="{FE739B31-4033-AB71-5205-E9DBF52A76F6}"/>
          </ac:spMkLst>
        </pc:spChg>
        <pc:spChg chg="add mod">
          <ac:chgData name="유영관" userId="a77a290c-af01-4229-a265-84b3515a36dc" providerId="ADAL" clId="{44922801-386E-40D6-A7B3-3F366C957FF1}" dt="2024-03-10T08:32:13.593" v="329" actId="1076"/>
          <ac:spMkLst>
            <pc:docMk/>
            <pc:sldMk cId="1867631720" sldId="276"/>
            <ac:spMk id="6" creationId="{7DAAF746-B1A5-668A-F55F-D985A14546A6}"/>
          </ac:spMkLst>
        </pc:spChg>
        <pc:picChg chg="add mod">
          <ac:chgData name="유영관" userId="a77a290c-af01-4229-a265-84b3515a36dc" providerId="ADAL" clId="{44922801-386E-40D6-A7B3-3F366C957FF1}" dt="2024-03-10T08:07:26.725" v="182" actId="1076"/>
          <ac:picMkLst>
            <pc:docMk/>
            <pc:sldMk cId="1867631720" sldId="276"/>
            <ac:picMk id="5" creationId="{7BC9514D-C95B-138B-5418-A08243736A24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2:36.337" v="335" actId="14100"/>
        <pc:sldMkLst>
          <pc:docMk/>
          <pc:sldMk cId="1958471631" sldId="277"/>
        </pc:sldMkLst>
        <pc:spChg chg="del">
          <ac:chgData name="유영관" userId="a77a290c-af01-4229-a265-84b3515a36dc" providerId="ADAL" clId="{44922801-386E-40D6-A7B3-3F366C957FF1}" dt="2024-03-10T08:08:09.119" v="184" actId="478"/>
          <ac:spMkLst>
            <pc:docMk/>
            <pc:sldMk cId="1958471631" sldId="277"/>
            <ac:spMk id="2" creationId="{401CF108-F69F-E1D5-CA28-4239348E5F69}"/>
          </ac:spMkLst>
        </pc:spChg>
        <pc:spChg chg="del">
          <ac:chgData name="유영관" userId="a77a290c-af01-4229-a265-84b3515a36dc" providerId="ADAL" clId="{44922801-386E-40D6-A7B3-3F366C957FF1}" dt="2024-03-10T08:08:10.751" v="185" actId="478"/>
          <ac:spMkLst>
            <pc:docMk/>
            <pc:sldMk cId="1958471631" sldId="277"/>
            <ac:spMk id="3" creationId="{EFA19D9C-21BE-8703-F1C8-8FB5C2CECA39}"/>
          </ac:spMkLst>
        </pc:spChg>
        <pc:spChg chg="add mod">
          <ac:chgData name="유영관" userId="a77a290c-af01-4229-a265-84b3515a36dc" providerId="ADAL" clId="{44922801-386E-40D6-A7B3-3F366C957FF1}" dt="2024-03-10T08:32:26.766" v="332" actId="14100"/>
          <ac:spMkLst>
            <pc:docMk/>
            <pc:sldMk cId="1958471631" sldId="277"/>
            <ac:spMk id="6" creationId="{4B4AE89A-8CA4-E4A3-19EB-89F96C46C17F}"/>
          </ac:spMkLst>
        </pc:spChg>
        <pc:spChg chg="add mod">
          <ac:chgData name="유영관" userId="a77a290c-af01-4229-a265-84b3515a36dc" providerId="ADAL" clId="{44922801-386E-40D6-A7B3-3F366C957FF1}" dt="2024-03-10T08:32:36.337" v="335" actId="14100"/>
          <ac:spMkLst>
            <pc:docMk/>
            <pc:sldMk cId="1958471631" sldId="277"/>
            <ac:spMk id="7" creationId="{1F77A856-E8D4-580D-0E52-5F570A1748B4}"/>
          </ac:spMkLst>
        </pc:spChg>
        <pc:picChg chg="add mod">
          <ac:chgData name="유영관" userId="a77a290c-af01-4229-a265-84b3515a36dc" providerId="ADAL" clId="{44922801-386E-40D6-A7B3-3F366C957FF1}" dt="2024-03-10T08:08:15.963" v="188" actId="1076"/>
          <ac:picMkLst>
            <pc:docMk/>
            <pc:sldMk cId="1958471631" sldId="277"/>
            <ac:picMk id="5" creationId="{006A16D5-D175-6654-0689-99CD82EBC8C6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2:59.561" v="341" actId="14100"/>
        <pc:sldMkLst>
          <pc:docMk/>
          <pc:sldMk cId="3848279239" sldId="278"/>
        </pc:sldMkLst>
        <pc:spChg chg="del">
          <ac:chgData name="유영관" userId="a77a290c-af01-4229-a265-84b3515a36dc" providerId="ADAL" clId="{44922801-386E-40D6-A7B3-3F366C957FF1}" dt="2024-03-10T08:08:57.952" v="190" actId="478"/>
          <ac:spMkLst>
            <pc:docMk/>
            <pc:sldMk cId="3848279239" sldId="278"/>
            <ac:spMk id="2" creationId="{ECA73A0E-B05E-6413-63A4-3F30EC8EDDF9}"/>
          </ac:spMkLst>
        </pc:spChg>
        <pc:spChg chg="del">
          <ac:chgData name="유영관" userId="a77a290c-af01-4229-a265-84b3515a36dc" providerId="ADAL" clId="{44922801-386E-40D6-A7B3-3F366C957FF1}" dt="2024-03-10T08:08:59.830" v="191" actId="478"/>
          <ac:spMkLst>
            <pc:docMk/>
            <pc:sldMk cId="3848279239" sldId="278"/>
            <ac:spMk id="3" creationId="{FC3A7F9A-6440-AB53-E309-FF7231ABC45F}"/>
          </ac:spMkLst>
        </pc:spChg>
        <pc:spChg chg="add mod">
          <ac:chgData name="유영관" userId="a77a290c-af01-4229-a265-84b3515a36dc" providerId="ADAL" clId="{44922801-386E-40D6-A7B3-3F366C957FF1}" dt="2024-03-10T08:32:48.960" v="338" actId="14100"/>
          <ac:spMkLst>
            <pc:docMk/>
            <pc:sldMk cId="3848279239" sldId="278"/>
            <ac:spMk id="6" creationId="{43F73608-4420-F324-2FE1-7C1D42CDD7DE}"/>
          </ac:spMkLst>
        </pc:spChg>
        <pc:spChg chg="add mod">
          <ac:chgData name="유영관" userId="a77a290c-af01-4229-a265-84b3515a36dc" providerId="ADAL" clId="{44922801-386E-40D6-A7B3-3F366C957FF1}" dt="2024-03-10T08:32:59.561" v="341" actId="14100"/>
          <ac:spMkLst>
            <pc:docMk/>
            <pc:sldMk cId="3848279239" sldId="278"/>
            <ac:spMk id="7" creationId="{2F070E3C-34DF-C734-A1E8-D49341A2B14D}"/>
          </ac:spMkLst>
        </pc:spChg>
        <pc:picChg chg="add mod">
          <ac:chgData name="유영관" userId="a77a290c-af01-4229-a265-84b3515a36dc" providerId="ADAL" clId="{44922801-386E-40D6-A7B3-3F366C957FF1}" dt="2024-03-10T08:09:08.872" v="194" actId="1076"/>
          <ac:picMkLst>
            <pc:docMk/>
            <pc:sldMk cId="3848279239" sldId="278"/>
            <ac:picMk id="5" creationId="{EB44CFD8-5D7C-1969-7BA3-07534E009B45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3:12.396" v="344" actId="14100"/>
        <pc:sldMkLst>
          <pc:docMk/>
          <pc:sldMk cId="3435745215" sldId="279"/>
        </pc:sldMkLst>
        <pc:spChg chg="del">
          <ac:chgData name="유영관" userId="a77a290c-af01-4229-a265-84b3515a36dc" providerId="ADAL" clId="{44922801-386E-40D6-A7B3-3F366C957FF1}" dt="2024-03-10T08:09:41.423" v="196" actId="478"/>
          <ac:spMkLst>
            <pc:docMk/>
            <pc:sldMk cId="3435745215" sldId="279"/>
            <ac:spMk id="2" creationId="{C4B46F8F-C2C8-FB24-B250-DDC94496136B}"/>
          </ac:spMkLst>
        </pc:spChg>
        <pc:spChg chg="del">
          <ac:chgData name="유영관" userId="a77a290c-af01-4229-a265-84b3515a36dc" providerId="ADAL" clId="{44922801-386E-40D6-A7B3-3F366C957FF1}" dt="2024-03-10T08:09:43.407" v="197" actId="478"/>
          <ac:spMkLst>
            <pc:docMk/>
            <pc:sldMk cId="3435745215" sldId="279"/>
            <ac:spMk id="3" creationId="{1EF67489-5F2D-F3D3-3A0C-F2EA9BB7967A}"/>
          </ac:spMkLst>
        </pc:spChg>
        <pc:spChg chg="add mod">
          <ac:chgData name="유영관" userId="a77a290c-af01-4229-a265-84b3515a36dc" providerId="ADAL" clId="{44922801-386E-40D6-A7B3-3F366C957FF1}" dt="2024-03-10T08:33:12.396" v="344" actId="14100"/>
          <ac:spMkLst>
            <pc:docMk/>
            <pc:sldMk cId="3435745215" sldId="279"/>
            <ac:spMk id="6" creationId="{6E7B450E-3061-9336-9306-E61E9E5873D8}"/>
          </ac:spMkLst>
        </pc:spChg>
        <pc:picChg chg="add mod">
          <ac:chgData name="유영관" userId="a77a290c-af01-4229-a265-84b3515a36dc" providerId="ADAL" clId="{44922801-386E-40D6-A7B3-3F366C957FF1}" dt="2024-03-10T08:09:56.314" v="202" actId="14100"/>
          <ac:picMkLst>
            <pc:docMk/>
            <pc:sldMk cId="3435745215" sldId="279"/>
            <ac:picMk id="5" creationId="{CF1BF086-8298-5538-7DBB-04CC13755D11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3:25.081" v="347" actId="14100"/>
        <pc:sldMkLst>
          <pc:docMk/>
          <pc:sldMk cId="998094649" sldId="280"/>
        </pc:sldMkLst>
        <pc:spChg chg="del">
          <ac:chgData name="유영관" userId="a77a290c-af01-4229-a265-84b3515a36dc" providerId="ADAL" clId="{44922801-386E-40D6-A7B3-3F366C957FF1}" dt="2024-03-10T08:10:28.999" v="204" actId="478"/>
          <ac:spMkLst>
            <pc:docMk/>
            <pc:sldMk cId="998094649" sldId="280"/>
            <ac:spMk id="2" creationId="{A3D39D45-C613-8AA3-AFC2-B4FA983D3329}"/>
          </ac:spMkLst>
        </pc:spChg>
        <pc:spChg chg="del">
          <ac:chgData name="유영관" userId="a77a290c-af01-4229-a265-84b3515a36dc" providerId="ADAL" clId="{44922801-386E-40D6-A7B3-3F366C957FF1}" dt="2024-03-10T08:10:30.838" v="205" actId="478"/>
          <ac:spMkLst>
            <pc:docMk/>
            <pc:sldMk cId="998094649" sldId="280"/>
            <ac:spMk id="3" creationId="{408D9A34-5F2C-4E96-175A-104B170D8885}"/>
          </ac:spMkLst>
        </pc:spChg>
        <pc:spChg chg="add mod">
          <ac:chgData name="유영관" userId="a77a290c-af01-4229-a265-84b3515a36dc" providerId="ADAL" clId="{44922801-386E-40D6-A7B3-3F366C957FF1}" dt="2024-03-10T08:33:25.081" v="347" actId="14100"/>
          <ac:spMkLst>
            <pc:docMk/>
            <pc:sldMk cId="998094649" sldId="280"/>
            <ac:spMk id="6" creationId="{989C4116-A067-EA36-5B91-BB2B11101314}"/>
          </ac:spMkLst>
        </pc:spChg>
        <pc:picChg chg="add mod">
          <ac:chgData name="유영관" userId="a77a290c-af01-4229-a265-84b3515a36dc" providerId="ADAL" clId="{44922801-386E-40D6-A7B3-3F366C957FF1}" dt="2024-03-10T08:10:38.329" v="208" actId="1076"/>
          <ac:picMkLst>
            <pc:docMk/>
            <pc:sldMk cId="998094649" sldId="280"/>
            <ac:picMk id="5" creationId="{712A8A58-8E59-9DF9-67EE-4BAB3E6C39E0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3:54.490" v="354" actId="14100"/>
        <pc:sldMkLst>
          <pc:docMk/>
          <pc:sldMk cId="3723896200" sldId="281"/>
        </pc:sldMkLst>
        <pc:spChg chg="del">
          <ac:chgData name="유영관" userId="a77a290c-af01-4229-a265-84b3515a36dc" providerId="ADAL" clId="{44922801-386E-40D6-A7B3-3F366C957FF1}" dt="2024-03-10T08:11:33.550" v="210" actId="478"/>
          <ac:spMkLst>
            <pc:docMk/>
            <pc:sldMk cId="3723896200" sldId="281"/>
            <ac:spMk id="2" creationId="{3799E2C4-8C73-F75F-547E-ACEA25AD86A5}"/>
          </ac:spMkLst>
        </pc:spChg>
        <pc:spChg chg="del">
          <ac:chgData name="유영관" userId="a77a290c-af01-4229-a265-84b3515a36dc" providerId="ADAL" clId="{44922801-386E-40D6-A7B3-3F366C957FF1}" dt="2024-03-10T08:11:34.998" v="211" actId="478"/>
          <ac:spMkLst>
            <pc:docMk/>
            <pc:sldMk cId="3723896200" sldId="281"/>
            <ac:spMk id="3" creationId="{12062F14-3767-C5E3-0E43-E3D42A7FB506}"/>
          </ac:spMkLst>
        </pc:spChg>
        <pc:spChg chg="add mod">
          <ac:chgData name="유영관" userId="a77a290c-af01-4229-a265-84b3515a36dc" providerId="ADAL" clId="{44922801-386E-40D6-A7B3-3F366C957FF1}" dt="2024-03-10T08:33:39.391" v="350" actId="14100"/>
          <ac:spMkLst>
            <pc:docMk/>
            <pc:sldMk cId="3723896200" sldId="281"/>
            <ac:spMk id="8" creationId="{D25826A2-D310-4BFE-0028-FC5DF4DD58B0}"/>
          </ac:spMkLst>
        </pc:spChg>
        <pc:spChg chg="add mod">
          <ac:chgData name="유영관" userId="a77a290c-af01-4229-a265-84b3515a36dc" providerId="ADAL" clId="{44922801-386E-40D6-A7B3-3F366C957FF1}" dt="2024-03-10T08:33:54.490" v="354" actId="14100"/>
          <ac:spMkLst>
            <pc:docMk/>
            <pc:sldMk cId="3723896200" sldId="281"/>
            <ac:spMk id="9" creationId="{86ACAFEF-2C1A-A4DE-6126-39D9ACE0B385}"/>
          </ac:spMkLst>
        </pc:spChg>
        <pc:picChg chg="add del mod">
          <ac:chgData name="유영관" userId="a77a290c-af01-4229-a265-84b3515a36dc" providerId="ADAL" clId="{44922801-386E-40D6-A7B3-3F366C957FF1}" dt="2024-03-10T08:12:44.445" v="215" actId="478"/>
          <ac:picMkLst>
            <pc:docMk/>
            <pc:sldMk cId="3723896200" sldId="281"/>
            <ac:picMk id="5" creationId="{749292EB-F285-D40E-F2DD-FBA0E7C423C9}"/>
          </ac:picMkLst>
        </pc:picChg>
        <pc:picChg chg="add mod">
          <ac:chgData name="유영관" userId="a77a290c-af01-4229-a265-84b3515a36dc" providerId="ADAL" clId="{44922801-386E-40D6-A7B3-3F366C957FF1}" dt="2024-03-10T08:33:47.145" v="352" actId="1076"/>
          <ac:picMkLst>
            <pc:docMk/>
            <pc:sldMk cId="3723896200" sldId="281"/>
            <ac:picMk id="7" creationId="{1D3635EF-A8E7-D833-5B85-74C84347E483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4:18.256" v="360" actId="14100"/>
        <pc:sldMkLst>
          <pc:docMk/>
          <pc:sldMk cId="2417270567" sldId="282"/>
        </pc:sldMkLst>
        <pc:spChg chg="add mod">
          <ac:chgData name="유영관" userId="a77a290c-af01-4229-a265-84b3515a36dc" providerId="ADAL" clId="{44922801-386E-40D6-A7B3-3F366C957FF1}" dt="2024-03-10T08:34:08.191" v="357" actId="14100"/>
          <ac:spMkLst>
            <pc:docMk/>
            <pc:sldMk cId="2417270567" sldId="282"/>
            <ac:spMk id="4" creationId="{65ED8021-2196-1F0A-6AA8-9ED0FD414AB7}"/>
          </ac:spMkLst>
        </pc:spChg>
        <pc:spChg chg="add mod">
          <ac:chgData name="유영관" userId="a77a290c-af01-4229-a265-84b3515a36dc" providerId="ADAL" clId="{44922801-386E-40D6-A7B3-3F366C957FF1}" dt="2024-03-10T08:34:18.256" v="360" actId="14100"/>
          <ac:spMkLst>
            <pc:docMk/>
            <pc:sldMk cId="2417270567" sldId="282"/>
            <ac:spMk id="5" creationId="{2D7D1863-ADEA-DE7B-4492-BA87EB919ABB}"/>
          </ac:spMkLst>
        </pc:spChg>
        <pc:picChg chg="add mod">
          <ac:chgData name="유영관" userId="a77a290c-af01-4229-a265-84b3515a36dc" providerId="ADAL" clId="{44922801-386E-40D6-A7B3-3F366C957FF1}" dt="2024-03-10T08:13:43.214" v="222" actId="1076"/>
          <ac:picMkLst>
            <pc:docMk/>
            <pc:sldMk cId="2417270567" sldId="282"/>
            <ac:picMk id="3" creationId="{2FC56493-5041-737A-C92A-51215877722A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4:33.796" v="363" actId="14100"/>
        <pc:sldMkLst>
          <pc:docMk/>
          <pc:sldMk cId="2635995012" sldId="283"/>
        </pc:sldMkLst>
        <pc:spChg chg="add mod">
          <ac:chgData name="유영관" userId="a77a290c-af01-4229-a265-84b3515a36dc" providerId="ADAL" clId="{44922801-386E-40D6-A7B3-3F366C957FF1}" dt="2024-03-10T08:34:33.796" v="363" actId="14100"/>
          <ac:spMkLst>
            <pc:docMk/>
            <pc:sldMk cId="2635995012" sldId="283"/>
            <ac:spMk id="4" creationId="{7C058275-B40B-21A3-6967-4F78D77B743B}"/>
          </ac:spMkLst>
        </pc:spChg>
        <pc:picChg chg="add mod">
          <ac:chgData name="유영관" userId="a77a290c-af01-4229-a265-84b3515a36dc" providerId="ADAL" clId="{44922801-386E-40D6-A7B3-3F366C957FF1}" dt="2024-03-10T08:15:05.835" v="228" actId="1076"/>
          <ac:picMkLst>
            <pc:docMk/>
            <pc:sldMk cId="2635995012" sldId="283"/>
            <ac:picMk id="3" creationId="{A5F07453-0BD4-8063-34C2-0397AEB61949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35:02.267" v="368" actId="1076"/>
        <pc:sldMkLst>
          <pc:docMk/>
          <pc:sldMk cId="3636672796" sldId="284"/>
        </pc:sldMkLst>
        <pc:spChg chg="add mod">
          <ac:chgData name="유영관" userId="a77a290c-af01-4229-a265-84b3515a36dc" providerId="ADAL" clId="{44922801-386E-40D6-A7B3-3F366C957FF1}" dt="2024-03-10T08:34:55.197" v="366" actId="14100"/>
          <ac:spMkLst>
            <pc:docMk/>
            <pc:sldMk cId="3636672796" sldId="284"/>
            <ac:spMk id="6" creationId="{186C1DD4-4755-2896-890D-D54C6454A6C8}"/>
          </ac:spMkLst>
        </pc:spChg>
        <pc:spChg chg="add mod">
          <ac:chgData name="유영관" userId="a77a290c-af01-4229-a265-84b3515a36dc" providerId="ADAL" clId="{44922801-386E-40D6-A7B3-3F366C957FF1}" dt="2024-03-10T08:35:02.267" v="368" actId="1076"/>
          <ac:spMkLst>
            <pc:docMk/>
            <pc:sldMk cId="3636672796" sldId="284"/>
            <ac:spMk id="7" creationId="{0E26E770-AF52-1C37-5C0A-74E907727C9B}"/>
          </ac:spMkLst>
        </pc:spChg>
        <pc:picChg chg="add del mod">
          <ac:chgData name="유영관" userId="a77a290c-af01-4229-a265-84b3515a36dc" providerId="ADAL" clId="{44922801-386E-40D6-A7B3-3F366C957FF1}" dt="2024-03-10T08:16:11.020" v="233" actId="478"/>
          <ac:picMkLst>
            <pc:docMk/>
            <pc:sldMk cId="3636672796" sldId="284"/>
            <ac:picMk id="3" creationId="{3B7DE1BE-BA5E-DC60-8345-B0D7456642F6}"/>
          </ac:picMkLst>
        </pc:picChg>
        <pc:picChg chg="add mod">
          <ac:chgData name="유영관" userId="a77a290c-af01-4229-a265-84b3515a36dc" providerId="ADAL" clId="{44922801-386E-40D6-A7B3-3F366C957FF1}" dt="2024-03-10T08:16:16.670" v="236" actId="1076"/>
          <ac:picMkLst>
            <pc:docMk/>
            <pc:sldMk cId="3636672796" sldId="284"/>
            <ac:picMk id="5" creationId="{00B6891A-E06F-69DA-F97A-838E11DF4A08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5:12.428" v="370" actId="1076"/>
        <pc:sldMkLst>
          <pc:docMk/>
          <pc:sldMk cId="2438564818" sldId="285"/>
        </pc:sldMkLst>
        <pc:spChg chg="add mod">
          <ac:chgData name="유영관" userId="a77a290c-af01-4229-a265-84b3515a36dc" providerId="ADAL" clId="{44922801-386E-40D6-A7B3-3F366C957FF1}" dt="2024-03-10T08:35:12.428" v="370" actId="1076"/>
          <ac:spMkLst>
            <pc:docMk/>
            <pc:sldMk cId="2438564818" sldId="285"/>
            <ac:spMk id="4" creationId="{40F96C02-9D89-CFFE-A4F5-1E23A4CDDEFD}"/>
          </ac:spMkLst>
        </pc:spChg>
        <pc:picChg chg="add mod">
          <ac:chgData name="유영관" userId="a77a290c-af01-4229-a265-84b3515a36dc" providerId="ADAL" clId="{44922801-386E-40D6-A7B3-3F366C957FF1}" dt="2024-03-10T08:16:48.105" v="240" actId="1076"/>
          <ac:picMkLst>
            <pc:docMk/>
            <pc:sldMk cId="2438564818" sldId="285"/>
            <ac:picMk id="3" creationId="{0C0D89AC-D79C-4D79-E4C5-9FEF1F3F4210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5:28.461" v="374" actId="14100"/>
        <pc:sldMkLst>
          <pc:docMk/>
          <pc:sldMk cId="441892132" sldId="286"/>
        </pc:sldMkLst>
        <pc:spChg chg="add mod">
          <ac:chgData name="유영관" userId="a77a290c-af01-4229-a265-84b3515a36dc" providerId="ADAL" clId="{44922801-386E-40D6-A7B3-3F366C957FF1}" dt="2024-03-10T08:35:28.461" v="374" actId="14100"/>
          <ac:spMkLst>
            <pc:docMk/>
            <pc:sldMk cId="441892132" sldId="286"/>
            <ac:spMk id="4" creationId="{179AEFDA-609B-570A-CCA9-73D78E708561}"/>
          </ac:spMkLst>
        </pc:spChg>
        <pc:picChg chg="add mod">
          <ac:chgData name="유영관" userId="a77a290c-af01-4229-a265-84b3515a36dc" providerId="ADAL" clId="{44922801-386E-40D6-A7B3-3F366C957FF1}" dt="2024-03-10T08:17:21.699" v="244" actId="1076"/>
          <ac:picMkLst>
            <pc:docMk/>
            <pc:sldMk cId="441892132" sldId="286"/>
            <ac:picMk id="3" creationId="{B6424970-6F39-59EE-6D8E-33D2DC166221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5:45.199" v="377" actId="14100"/>
        <pc:sldMkLst>
          <pc:docMk/>
          <pc:sldMk cId="1106092232" sldId="287"/>
        </pc:sldMkLst>
        <pc:spChg chg="add mod">
          <ac:chgData name="유영관" userId="a77a290c-af01-4229-a265-84b3515a36dc" providerId="ADAL" clId="{44922801-386E-40D6-A7B3-3F366C957FF1}" dt="2024-03-10T08:35:45.199" v="377" actId="14100"/>
          <ac:spMkLst>
            <pc:docMk/>
            <pc:sldMk cId="1106092232" sldId="287"/>
            <ac:spMk id="4" creationId="{24C77445-728B-824E-0FA3-7E69E699A1A4}"/>
          </ac:spMkLst>
        </pc:spChg>
        <pc:picChg chg="add mod">
          <ac:chgData name="유영관" userId="a77a290c-af01-4229-a265-84b3515a36dc" providerId="ADAL" clId="{44922801-386E-40D6-A7B3-3F366C957FF1}" dt="2024-03-10T08:19:19.927" v="249" actId="1076"/>
          <ac:picMkLst>
            <pc:docMk/>
            <pc:sldMk cId="1106092232" sldId="287"/>
            <ac:picMk id="3" creationId="{D7A1D16B-1D1E-9C93-8EE3-41E03678BCFF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5:57.192" v="380" actId="14100"/>
        <pc:sldMkLst>
          <pc:docMk/>
          <pc:sldMk cId="595631473" sldId="288"/>
        </pc:sldMkLst>
        <pc:spChg chg="add mod">
          <ac:chgData name="유영관" userId="a77a290c-af01-4229-a265-84b3515a36dc" providerId="ADAL" clId="{44922801-386E-40D6-A7B3-3F366C957FF1}" dt="2024-03-10T08:35:57.192" v="380" actId="14100"/>
          <ac:spMkLst>
            <pc:docMk/>
            <pc:sldMk cId="595631473" sldId="288"/>
            <ac:spMk id="4" creationId="{F2C24CE1-1B8A-529D-4F2E-156752E6BFBD}"/>
          </ac:spMkLst>
        </pc:spChg>
        <pc:picChg chg="add mod">
          <ac:chgData name="유영관" userId="a77a290c-af01-4229-a265-84b3515a36dc" providerId="ADAL" clId="{44922801-386E-40D6-A7B3-3F366C957FF1}" dt="2024-03-10T08:20:16.001" v="254" actId="14100"/>
          <ac:picMkLst>
            <pc:docMk/>
            <pc:sldMk cId="595631473" sldId="288"/>
            <ac:picMk id="3" creationId="{2D6FAFA7-8CD5-2CAB-8A49-96A1652C998E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6:48.163" v="386" actId="14100"/>
        <pc:sldMkLst>
          <pc:docMk/>
          <pc:sldMk cId="3007908172" sldId="289"/>
        </pc:sldMkLst>
        <pc:spChg chg="add mod">
          <ac:chgData name="유영관" userId="a77a290c-af01-4229-a265-84b3515a36dc" providerId="ADAL" clId="{44922801-386E-40D6-A7B3-3F366C957FF1}" dt="2024-03-10T08:36:37.444" v="383" actId="14100"/>
          <ac:spMkLst>
            <pc:docMk/>
            <pc:sldMk cId="3007908172" sldId="289"/>
            <ac:spMk id="4" creationId="{ADB53DAE-B67F-F7F4-1D45-E9E7A9B9C378}"/>
          </ac:spMkLst>
        </pc:spChg>
        <pc:spChg chg="add mod">
          <ac:chgData name="유영관" userId="a77a290c-af01-4229-a265-84b3515a36dc" providerId="ADAL" clId="{44922801-386E-40D6-A7B3-3F366C957FF1}" dt="2024-03-10T08:36:48.163" v="386" actId="14100"/>
          <ac:spMkLst>
            <pc:docMk/>
            <pc:sldMk cId="3007908172" sldId="289"/>
            <ac:spMk id="5" creationId="{ADE6FD0A-D7DF-D0C7-3602-AC3E7BF837AC}"/>
          </ac:spMkLst>
        </pc:spChg>
        <pc:picChg chg="add mod">
          <ac:chgData name="유영관" userId="a77a290c-af01-4229-a265-84b3515a36dc" providerId="ADAL" clId="{44922801-386E-40D6-A7B3-3F366C957FF1}" dt="2024-03-10T08:22:01.095" v="260" actId="1076"/>
          <ac:picMkLst>
            <pc:docMk/>
            <pc:sldMk cId="3007908172" sldId="289"/>
            <ac:picMk id="3" creationId="{991AD647-38E9-2AA4-9E04-14F90F60F3C5}"/>
          </ac:picMkLst>
        </pc:picChg>
      </pc:sldChg>
      <pc:sldChg chg="addSp modSp new mod">
        <pc:chgData name="유영관" userId="a77a290c-af01-4229-a265-84b3515a36dc" providerId="ADAL" clId="{44922801-386E-40D6-A7B3-3F366C957FF1}" dt="2024-03-10T08:37:26.145" v="392" actId="14100"/>
        <pc:sldMkLst>
          <pc:docMk/>
          <pc:sldMk cId="1603912171" sldId="290"/>
        </pc:sldMkLst>
        <pc:spChg chg="add mod">
          <ac:chgData name="유영관" userId="a77a290c-af01-4229-a265-84b3515a36dc" providerId="ADAL" clId="{44922801-386E-40D6-A7B3-3F366C957FF1}" dt="2024-03-10T08:37:15.306" v="389" actId="14100"/>
          <ac:spMkLst>
            <pc:docMk/>
            <pc:sldMk cId="1603912171" sldId="290"/>
            <ac:spMk id="6" creationId="{DB547FED-3AF0-5395-91A6-8600FD8B463E}"/>
          </ac:spMkLst>
        </pc:spChg>
        <pc:spChg chg="add mod">
          <ac:chgData name="유영관" userId="a77a290c-af01-4229-a265-84b3515a36dc" providerId="ADAL" clId="{44922801-386E-40D6-A7B3-3F366C957FF1}" dt="2024-03-10T08:37:26.145" v="392" actId="14100"/>
          <ac:spMkLst>
            <pc:docMk/>
            <pc:sldMk cId="1603912171" sldId="290"/>
            <ac:spMk id="7" creationId="{7A7B58EF-5771-3982-062C-53D9DA665413}"/>
          </ac:spMkLst>
        </pc:spChg>
        <pc:picChg chg="add mod">
          <ac:chgData name="유영관" userId="a77a290c-af01-4229-a265-84b3515a36dc" providerId="ADAL" clId="{44922801-386E-40D6-A7B3-3F366C957FF1}" dt="2024-03-10T08:25:14.915" v="273" actId="1076"/>
          <ac:picMkLst>
            <pc:docMk/>
            <pc:sldMk cId="1603912171" sldId="290"/>
            <ac:picMk id="3" creationId="{D2997539-42C8-384E-9783-D0EA9AFF3273}"/>
          </ac:picMkLst>
        </pc:picChg>
        <pc:picChg chg="add mod">
          <ac:chgData name="유영관" userId="a77a290c-af01-4229-a265-84b3515a36dc" providerId="ADAL" clId="{44922801-386E-40D6-A7B3-3F366C957FF1}" dt="2024-03-10T08:25:21.403" v="274" actId="1076"/>
          <ac:picMkLst>
            <pc:docMk/>
            <pc:sldMk cId="1603912171" sldId="290"/>
            <ac:picMk id="5" creationId="{BE3D5CBF-7C9F-6894-E481-F8CE4C991A1F}"/>
          </ac:picMkLst>
        </pc:picChg>
      </pc:sldChg>
      <pc:sldChg chg="addSp modSp new mod">
        <pc:chgData name="유영관" userId="a77a290c-af01-4229-a265-84b3515a36dc" providerId="ADAL" clId="{44922801-386E-40D6-A7B3-3F366C957FF1}" dt="2024-03-10T08:26:15.097" v="279" actId="14100"/>
        <pc:sldMkLst>
          <pc:docMk/>
          <pc:sldMk cId="3265371509" sldId="291"/>
        </pc:sldMkLst>
        <pc:picChg chg="add mod">
          <ac:chgData name="유영관" userId="a77a290c-af01-4229-a265-84b3515a36dc" providerId="ADAL" clId="{44922801-386E-40D6-A7B3-3F366C957FF1}" dt="2024-03-10T08:26:15.097" v="279" actId="14100"/>
          <ac:picMkLst>
            <pc:docMk/>
            <pc:sldMk cId="3265371509" sldId="291"/>
            <ac:picMk id="3" creationId="{F59F4239-10AF-D581-78AE-BD6BBEA44D13}"/>
          </ac:picMkLst>
        </pc:picChg>
      </pc:sldChg>
      <pc:sldChg chg="new del">
        <pc:chgData name="유영관" userId="a77a290c-af01-4229-a265-84b3515a36dc" providerId="ADAL" clId="{44922801-386E-40D6-A7B3-3F366C957FF1}" dt="2024-03-10T08:47:59.680" v="395" actId="2696"/>
        <pc:sldMkLst>
          <pc:docMk/>
          <pc:sldMk cId="1546196764" sldId="292"/>
        </pc:sldMkLst>
      </pc:sldChg>
      <pc:sldChg chg="modSp new del mod">
        <pc:chgData name="유영관" userId="a77a290c-af01-4229-a265-84b3515a36dc" providerId="ADAL" clId="{44922801-386E-40D6-A7B3-3F366C957FF1}" dt="2024-03-10T08:48:30.797" v="409" actId="2696"/>
        <pc:sldMkLst>
          <pc:docMk/>
          <pc:sldMk cId="4218725593" sldId="293"/>
        </pc:sldMkLst>
        <pc:spChg chg="mod">
          <ac:chgData name="유영관" userId="a77a290c-af01-4229-a265-84b3515a36dc" providerId="ADAL" clId="{44922801-386E-40D6-A7B3-3F366C957FF1}" dt="2024-03-10T08:48:08.873" v="399" actId="20577"/>
          <ac:spMkLst>
            <pc:docMk/>
            <pc:sldMk cId="4218725593" sldId="293"/>
            <ac:spMk id="2" creationId="{C02BE411-677F-9EFA-551E-C16267CD8E15}"/>
          </ac:spMkLst>
        </pc:spChg>
      </pc:sldChg>
      <pc:sldChg chg="addSp delSp modSp new mod">
        <pc:chgData name="유영관" userId="a77a290c-af01-4229-a265-84b3515a36dc" providerId="ADAL" clId="{44922801-386E-40D6-A7B3-3F366C957FF1}" dt="2024-03-10T08:56:49.256" v="708" actId="14100"/>
        <pc:sldMkLst>
          <pc:docMk/>
          <pc:sldMk cId="2007003451" sldId="294"/>
        </pc:sldMkLst>
        <pc:spChg chg="mod">
          <ac:chgData name="유영관" userId="a77a290c-af01-4229-a265-84b3515a36dc" providerId="ADAL" clId="{44922801-386E-40D6-A7B3-3F366C957FF1}" dt="2024-03-10T08:48:53.388" v="441" actId="1076"/>
          <ac:spMkLst>
            <pc:docMk/>
            <pc:sldMk cId="2007003451" sldId="294"/>
            <ac:spMk id="2" creationId="{6689802F-46FE-0F2B-1122-6AFAC26D1F41}"/>
          </ac:spMkLst>
        </pc:spChg>
        <pc:spChg chg="del">
          <ac:chgData name="유영관" userId="a77a290c-af01-4229-a265-84b3515a36dc" providerId="ADAL" clId="{44922801-386E-40D6-A7B3-3F366C957FF1}" dt="2024-03-10T08:48:50.129" v="440" actId="478"/>
          <ac:spMkLst>
            <pc:docMk/>
            <pc:sldMk cId="2007003451" sldId="294"/>
            <ac:spMk id="3" creationId="{B62D41C8-0FD9-6E3A-CA0A-6FB7785F6AE7}"/>
          </ac:spMkLst>
        </pc:spChg>
        <pc:spChg chg="add mod">
          <ac:chgData name="유영관" userId="a77a290c-af01-4229-a265-84b3515a36dc" providerId="ADAL" clId="{44922801-386E-40D6-A7B3-3F366C957FF1}" dt="2024-03-10T08:56:17.947" v="698" actId="1076"/>
          <ac:spMkLst>
            <pc:docMk/>
            <pc:sldMk cId="2007003451" sldId="294"/>
            <ac:spMk id="10" creationId="{2F88DC6F-A966-EC6B-6706-184D9897F020}"/>
          </ac:spMkLst>
        </pc:spChg>
        <pc:spChg chg="add mod">
          <ac:chgData name="유영관" userId="a77a290c-af01-4229-a265-84b3515a36dc" providerId="ADAL" clId="{44922801-386E-40D6-A7B3-3F366C957FF1}" dt="2024-03-10T08:56:24.082" v="700" actId="1076"/>
          <ac:spMkLst>
            <pc:docMk/>
            <pc:sldMk cId="2007003451" sldId="294"/>
            <ac:spMk id="11" creationId="{1F2D5499-A3A8-3A28-C6EF-D1C91BECE0FD}"/>
          </ac:spMkLst>
        </pc:spChg>
        <pc:spChg chg="add mod">
          <ac:chgData name="유영관" userId="a77a290c-af01-4229-a265-84b3515a36dc" providerId="ADAL" clId="{44922801-386E-40D6-A7B3-3F366C957FF1}" dt="2024-03-10T08:56:36.665" v="704" actId="14100"/>
          <ac:spMkLst>
            <pc:docMk/>
            <pc:sldMk cId="2007003451" sldId="294"/>
            <ac:spMk id="12" creationId="{ED3ECADE-3541-9B31-8200-6852BD9BB8A3}"/>
          </ac:spMkLst>
        </pc:spChg>
        <pc:spChg chg="add mod">
          <ac:chgData name="유영관" userId="a77a290c-af01-4229-a265-84b3515a36dc" providerId="ADAL" clId="{44922801-386E-40D6-A7B3-3F366C957FF1}" dt="2024-03-10T08:56:49.256" v="708" actId="14100"/>
          <ac:spMkLst>
            <pc:docMk/>
            <pc:sldMk cId="2007003451" sldId="294"/>
            <ac:spMk id="13" creationId="{8806ACA3-D4CE-FED5-B1CC-2C0562550D45}"/>
          </ac:spMkLst>
        </pc:spChg>
        <pc:picChg chg="add mod">
          <ac:chgData name="유영관" userId="a77a290c-af01-4229-a265-84b3515a36dc" providerId="ADAL" clId="{44922801-386E-40D6-A7B3-3F366C957FF1}" dt="2024-03-10T08:49:09.601" v="447" actId="1076"/>
          <ac:picMkLst>
            <pc:docMk/>
            <pc:sldMk cId="2007003451" sldId="294"/>
            <ac:picMk id="5" creationId="{C1F0F1F5-2248-E5FA-A41F-30E5AA96AABE}"/>
          </ac:picMkLst>
        </pc:picChg>
        <pc:picChg chg="add mod">
          <ac:chgData name="유영관" userId="a77a290c-af01-4229-a265-84b3515a36dc" providerId="ADAL" clId="{44922801-386E-40D6-A7B3-3F366C957FF1}" dt="2024-03-10T08:49:24.853" v="453" actId="1076"/>
          <ac:picMkLst>
            <pc:docMk/>
            <pc:sldMk cId="2007003451" sldId="294"/>
            <ac:picMk id="7" creationId="{99F7272D-1B0C-7613-5B9A-4631E0382BA4}"/>
          </ac:picMkLst>
        </pc:picChg>
        <pc:picChg chg="add mod">
          <ac:chgData name="유영관" userId="a77a290c-af01-4229-a265-84b3515a36dc" providerId="ADAL" clId="{44922801-386E-40D6-A7B3-3F366C957FF1}" dt="2024-03-10T08:49:42.394" v="458" actId="1076"/>
          <ac:picMkLst>
            <pc:docMk/>
            <pc:sldMk cId="2007003451" sldId="294"/>
            <ac:picMk id="9" creationId="{0BA2BB1F-0005-4875-5B12-EB24E6D47788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57:29.829" v="719" actId="14100"/>
        <pc:sldMkLst>
          <pc:docMk/>
          <pc:sldMk cId="3171328568" sldId="295"/>
        </pc:sldMkLst>
        <pc:spChg chg="del">
          <ac:chgData name="유영관" userId="a77a290c-af01-4229-a265-84b3515a36dc" providerId="ADAL" clId="{44922801-386E-40D6-A7B3-3F366C957FF1}" dt="2024-03-10T08:49:49.080" v="460" actId="478"/>
          <ac:spMkLst>
            <pc:docMk/>
            <pc:sldMk cId="3171328568" sldId="295"/>
            <ac:spMk id="2" creationId="{C01CEC94-3CE9-195F-F2CE-B726D261EC1D}"/>
          </ac:spMkLst>
        </pc:spChg>
        <pc:spChg chg="del">
          <ac:chgData name="유영관" userId="a77a290c-af01-4229-a265-84b3515a36dc" providerId="ADAL" clId="{44922801-386E-40D6-A7B3-3F366C957FF1}" dt="2024-03-10T08:49:50.360" v="461" actId="478"/>
          <ac:spMkLst>
            <pc:docMk/>
            <pc:sldMk cId="3171328568" sldId="295"/>
            <ac:spMk id="3" creationId="{290281DD-4FD0-F624-5CE7-114EEFBAD303}"/>
          </ac:spMkLst>
        </pc:spChg>
        <pc:spChg chg="add mod">
          <ac:chgData name="유영관" userId="a77a290c-af01-4229-a265-84b3515a36dc" providerId="ADAL" clId="{44922801-386E-40D6-A7B3-3F366C957FF1}" dt="2024-03-10T08:57:01.713" v="711" actId="14100"/>
          <ac:spMkLst>
            <pc:docMk/>
            <pc:sldMk cId="3171328568" sldId="295"/>
            <ac:spMk id="10" creationId="{FE6E09C9-301E-0FBE-0845-D399030B966A}"/>
          </ac:spMkLst>
        </pc:spChg>
        <pc:spChg chg="add mod">
          <ac:chgData name="유영관" userId="a77a290c-af01-4229-a265-84b3515a36dc" providerId="ADAL" clId="{44922801-386E-40D6-A7B3-3F366C957FF1}" dt="2024-03-10T08:57:10.836" v="713" actId="1076"/>
          <ac:spMkLst>
            <pc:docMk/>
            <pc:sldMk cId="3171328568" sldId="295"/>
            <ac:spMk id="11" creationId="{2BD8F805-3498-CC0C-07FA-2251D4351374}"/>
          </ac:spMkLst>
        </pc:spChg>
        <pc:spChg chg="add mod">
          <ac:chgData name="유영관" userId="a77a290c-af01-4229-a265-84b3515a36dc" providerId="ADAL" clId="{44922801-386E-40D6-A7B3-3F366C957FF1}" dt="2024-03-10T08:57:20.045" v="716" actId="14100"/>
          <ac:spMkLst>
            <pc:docMk/>
            <pc:sldMk cId="3171328568" sldId="295"/>
            <ac:spMk id="12" creationId="{3186D749-C25A-E7D4-6CF2-5FE634F7AE79}"/>
          </ac:spMkLst>
        </pc:spChg>
        <pc:spChg chg="add mod">
          <ac:chgData name="유영관" userId="a77a290c-af01-4229-a265-84b3515a36dc" providerId="ADAL" clId="{44922801-386E-40D6-A7B3-3F366C957FF1}" dt="2024-03-10T08:57:29.829" v="719" actId="14100"/>
          <ac:spMkLst>
            <pc:docMk/>
            <pc:sldMk cId="3171328568" sldId="295"/>
            <ac:spMk id="13" creationId="{00A7EAE3-8920-673A-950C-3975885480A3}"/>
          </ac:spMkLst>
        </pc:spChg>
        <pc:picChg chg="add mod">
          <ac:chgData name="유영관" userId="a77a290c-af01-4229-a265-84b3515a36dc" providerId="ADAL" clId="{44922801-386E-40D6-A7B3-3F366C957FF1}" dt="2024-03-10T08:50:11.601" v="468" actId="1076"/>
          <ac:picMkLst>
            <pc:docMk/>
            <pc:sldMk cId="3171328568" sldId="295"/>
            <ac:picMk id="5" creationId="{89BA6345-15E7-4B6F-691B-024D37780A94}"/>
          </ac:picMkLst>
        </pc:picChg>
        <pc:picChg chg="add mod">
          <ac:chgData name="유영관" userId="a77a290c-af01-4229-a265-84b3515a36dc" providerId="ADAL" clId="{44922801-386E-40D6-A7B3-3F366C957FF1}" dt="2024-03-10T08:50:25.068" v="473" actId="1076"/>
          <ac:picMkLst>
            <pc:docMk/>
            <pc:sldMk cId="3171328568" sldId="295"/>
            <ac:picMk id="7" creationId="{F29D8CA9-AEA6-B622-BEB3-B1464E9D9143}"/>
          </ac:picMkLst>
        </pc:picChg>
        <pc:picChg chg="add mod">
          <ac:chgData name="유영관" userId="a77a290c-af01-4229-a265-84b3515a36dc" providerId="ADAL" clId="{44922801-386E-40D6-A7B3-3F366C957FF1}" dt="2024-03-10T08:50:43.978" v="479" actId="1076"/>
          <ac:picMkLst>
            <pc:docMk/>
            <pc:sldMk cId="3171328568" sldId="295"/>
            <ac:picMk id="9" creationId="{5E0620A1-16F7-66CE-15AA-D9A49204A939}"/>
          </ac:picMkLst>
        </pc:picChg>
      </pc:sldChg>
      <pc:sldChg chg="modSp new mod">
        <pc:chgData name="유영관" userId="a77a290c-af01-4229-a265-84b3515a36dc" providerId="ADAL" clId="{44922801-386E-40D6-A7B3-3F366C957FF1}" dt="2024-03-10T08:53:27.810" v="663" actId="20577"/>
        <pc:sldMkLst>
          <pc:docMk/>
          <pc:sldMk cId="2877680161" sldId="296"/>
        </pc:sldMkLst>
        <pc:spChg chg="mod">
          <ac:chgData name="유영관" userId="a77a290c-af01-4229-a265-84b3515a36dc" providerId="ADAL" clId="{44922801-386E-40D6-A7B3-3F366C957FF1}" dt="2024-03-10T08:53:27.810" v="663" actId="20577"/>
          <ac:spMkLst>
            <pc:docMk/>
            <pc:sldMk cId="2877680161" sldId="296"/>
            <ac:spMk id="2" creationId="{99D6BB9C-64C2-9B25-D6FE-481F4CBC087D}"/>
          </ac:spMkLst>
        </pc:spChg>
        <pc:spChg chg="mod">
          <ac:chgData name="유영관" userId="a77a290c-af01-4229-a265-84b3515a36dc" providerId="ADAL" clId="{44922801-386E-40D6-A7B3-3F366C957FF1}" dt="2024-03-10T08:53:10.575" v="654" actId="3626"/>
          <ac:spMkLst>
            <pc:docMk/>
            <pc:sldMk cId="2877680161" sldId="296"/>
            <ac:spMk id="3" creationId="{55050CDF-A639-97FD-25CB-A2315A486DC6}"/>
          </ac:spMkLst>
        </pc:spChg>
      </pc:sldChg>
      <pc:sldChg chg="addSp delSp modSp new mod">
        <pc:chgData name="유영관" userId="a77a290c-af01-4229-a265-84b3515a36dc" providerId="ADAL" clId="{44922801-386E-40D6-A7B3-3F366C957FF1}" dt="2024-03-10T08:57:57.769" v="722" actId="14100"/>
        <pc:sldMkLst>
          <pc:docMk/>
          <pc:sldMk cId="257222588" sldId="297"/>
        </pc:sldMkLst>
        <pc:spChg chg="del">
          <ac:chgData name="유영관" userId="a77a290c-af01-4229-a265-84b3515a36dc" providerId="ADAL" clId="{44922801-386E-40D6-A7B3-3F366C957FF1}" dt="2024-03-10T08:54:02.160" v="665" actId="478"/>
          <ac:spMkLst>
            <pc:docMk/>
            <pc:sldMk cId="257222588" sldId="297"/>
            <ac:spMk id="2" creationId="{64E94062-0C8D-E3BD-C0AF-35F548391760}"/>
          </ac:spMkLst>
        </pc:spChg>
        <pc:spChg chg="del">
          <ac:chgData name="유영관" userId="a77a290c-af01-4229-a265-84b3515a36dc" providerId="ADAL" clId="{44922801-386E-40D6-A7B3-3F366C957FF1}" dt="2024-03-10T08:54:04.480" v="666" actId="478"/>
          <ac:spMkLst>
            <pc:docMk/>
            <pc:sldMk cId="257222588" sldId="297"/>
            <ac:spMk id="3" creationId="{E7677D7B-5A9C-B1A3-2D97-B10AD310570A}"/>
          </ac:spMkLst>
        </pc:spChg>
        <pc:spChg chg="add mod">
          <ac:chgData name="유영관" userId="a77a290c-af01-4229-a265-84b3515a36dc" providerId="ADAL" clId="{44922801-386E-40D6-A7B3-3F366C957FF1}" dt="2024-03-10T08:57:57.769" v="722" actId="14100"/>
          <ac:spMkLst>
            <pc:docMk/>
            <pc:sldMk cId="257222588" sldId="297"/>
            <ac:spMk id="10" creationId="{9511E1B5-B2DD-E600-AE5E-63CF90DFC846}"/>
          </ac:spMkLst>
        </pc:spChg>
        <pc:picChg chg="add mod">
          <ac:chgData name="유영관" userId="a77a290c-af01-4229-a265-84b3515a36dc" providerId="ADAL" clId="{44922801-386E-40D6-A7B3-3F366C957FF1}" dt="2024-03-10T08:54:17.449" v="671" actId="1076"/>
          <ac:picMkLst>
            <pc:docMk/>
            <pc:sldMk cId="257222588" sldId="297"/>
            <ac:picMk id="5" creationId="{29E250D8-5850-1270-B982-80E64C7838D8}"/>
          </ac:picMkLst>
        </pc:picChg>
        <pc:picChg chg="add mod">
          <ac:chgData name="유영관" userId="a77a290c-af01-4229-a265-84b3515a36dc" providerId="ADAL" clId="{44922801-386E-40D6-A7B3-3F366C957FF1}" dt="2024-03-10T08:54:31.786" v="676" actId="1076"/>
          <ac:picMkLst>
            <pc:docMk/>
            <pc:sldMk cId="257222588" sldId="297"/>
            <ac:picMk id="7" creationId="{6C5A4842-4568-DD23-6D38-A7A948A45F5B}"/>
          </ac:picMkLst>
        </pc:picChg>
        <pc:picChg chg="add mod">
          <ac:chgData name="유영관" userId="a77a290c-af01-4229-a265-84b3515a36dc" providerId="ADAL" clId="{44922801-386E-40D6-A7B3-3F366C957FF1}" dt="2024-03-10T08:54:46.423" v="681" actId="1076"/>
          <ac:picMkLst>
            <pc:docMk/>
            <pc:sldMk cId="257222588" sldId="297"/>
            <ac:picMk id="9" creationId="{610B75F3-743E-6949-927B-39A30ED03E09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8:58:21.920" v="726" actId="14100"/>
        <pc:sldMkLst>
          <pc:docMk/>
          <pc:sldMk cId="3745348455" sldId="298"/>
        </pc:sldMkLst>
        <pc:spChg chg="del">
          <ac:chgData name="유영관" userId="a77a290c-af01-4229-a265-84b3515a36dc" providerId="ADAL" clId="{44922801-386E-40D6-A7B3-3F366C957FF1}" dt="2024-03-10T08:55:05.295" v="683" actId="478"/>
          <ac:spMkLst>
            <pc:docMk/>
            <pc:sldMk cId="3745348455" sldId="298"/>
            <ac:spMk id="2" creationId="{87E26603-CF78-A06C-D981-16CDDD513FAA}"/>
          </ac:spMkLst>
        </pc:spChg>
        <pc:spChg chg="del">
          <ac:chgData name="유영관" userId="a77a290c-af01-4229-a265-84b3515a36dc" providerId="ADAL" clId="{44922801-386E-40D6-A7B3-3F366C957FF1}" dt="2024-03-10T08:55:07.216" v="684" actId="478"/>
          <ac:spMkLst>
            <pc:docMk/>
            <pc:sldMk cId="3745348455" sldId="298"/>
            <ac:spMk id="3" creationId="{83422F23-7F89-4E81-04DB-151767EB2E63}"/>
          </ac:spMkLst>
        </pc:spChg>
        <pc:spChg chg="add mod">
          <ac:chgData name="유영관" userId="a77a290c-af01-4229-a265-84b3515a36dc" providerId="ADAL" clId="{44922801-386E-40D6-A7B3-3F366C957FF1}" dt="2024-03-10T08:58:21.920" v="726" actId="14100"/>
          <ac:spMkLst>
            <pc:docMk/>
            <pc:sldMk cId="3745348455" sldId="298"/>
            <ac:spMk id="8" creationId="{BEE69E30-0975-AEE2-92BE-6CEE58528657}"/>
          </ac:spMkLst>
        </pc:spChg>
        <pc:picChg chg="add mod">
          <ac:chgData name="유영관" userId="a77a290c-af01-4229-a265-84b3515a36dc" providerId="ADAL" clId="{44922801-386E-40D6-A7B3-3F366C957FF1}" dt="2024-03-10T08:55:25.162" v="691" actId="1076"/>
          <ac:picMkLst>
            <pc:docMk/>
            <pc:sldMk cId="3745348455" sldId="298"/>
            <ac:picMk id="5" creationId="{71FBD65C-C8DB-1550-E166-BD0999647A37}"/>
          </ac:picMkLst>
        </pc:picChg>
        <pc:picChg chg="add mod">
          <ac:chgData name="유영관" userId="a77a290c-af01-4229-a265-84b3515a36dc" providerId="ADAL" clId="{44922801-386E-40D6-A7B3-3F366C957FF1}" dt="2024-03-10T08:55:38.555" v="696" actId="1076"/>
          <ac:picMkLst>
            <pc:docMk/>
            <pc:sldMk cId="3745348455" sldId="298"/>
            <ac:picMk id="7" creationId="{F6017AFA-F26B-A407-C2B6-5C9E6A544316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9:24:06.789" v="1354" actId="207"/>
        <pc:sldMkLst>
          <pc:docMk/>
          <pc:sldMk cId="2020518101" sldId="299"/>
        </pc:sldMkLst>
        <pc:spChg chg="mod">
          <ac:chgData name="유영관" userId="a77a290c-af01-4229-a265-84b3515a36dc" providerId="ADAL" clId="{44922801-386E-40D6-A7B3-3F366C957FF1}" dt="2024-03-10T09:23:03.044" v="1341" actId="1076"/>
          <ac:spMkLst>
            <pc:docMk/>
            <pc:sldMk cId="2020518101" sldId="299"/>
            <ac:spMk id="2" creationId="{0284C9DD-5886-F424-014B-03108129FCB0}"/>
          </ac:spMkLst>
        </pc:spChg>
        <pc:spChg chg="add del mod">
          <ac:chgData name="유영관" userId="a77a290c-af01-4229-a265-84b3515a36dc" providerId="ADAL" clId="{44922801-386E-40D6-A7B3-3F366C957FF1}" dt="2024-03-10T09:24:06.789" v="1354" actId="207"/>
          <ac:spMkLst>
            <pc:docMk/>
            <pc:sldMk cId="2020518101" sldId="299"/>
            <ac:spMk id="3" creationId="{EEBE847C-CD0E-BDED-7729-BD5604F3DA0D}"/>
          </ac:spMkLst>
        </pc:spChg>
        <pc:spChg chg="add del mod">
          <ac:chgData name="유영관" userId="a77a290c-af01-4229-a265-84b3515a36dc" providerId="ADAL" clId="{44922801-386E-40D6-A7B3-3F366C957FF1}" dt="2024-03-10T09:23:05.641" v="1345" actId="478"/>
          <ac:spMkLst>
            <pc:docMk/>
            <pc:sldMk cId="2020518101" sldId="299"/>
            <ac:spMk id="5" creationId="{077971FA-3500-28DC-B1A6-9ECFE6951496}"/>
          </ac:spMkLst>
        </pc:spChg>
        <pc:picChg chg="add del mod">
          <ac:chgData name="유영관" userId="a77a290c-af01-4229-a265-84b3515a36dc" providerId="ADAL" clId="{44922801-386E-40D6-A7B3-3F366C957FF1}" dt="2024-03-10T09:23:04.312" v="1343" actId="22"/>
          <ac:picMkLst>
            <pc:docMk/>
            <pc:sldMk cId="2020518101" sldId="299"/>
            <ac:picMk id="7" creationId="{96251000-D7FE-6CE4-E344-D0600B521D18}"/>
          </ac:picMkLst>
        </pc:picChg>
      </pc:sldChg>
      <pc:sldChg chg="addSp delSp modSp new mod">
        <pc:chgData name="유영관" userId="a77a290c-af01-4229-a265-84b3515a36dc" providerId="ADAL" clId="{44922801-386E-40D6-A7B3-3F366C957FF1}" dt="2024-03-10T09:24:55.720" v="1359" actId="1076"/>
        <pc:sldMkLst>
          <pc:docMk/>
          <pc:sldMk cId="2835405948" sldId="300"/>
        </pc:sldMkLst>
        <pc:spChg chg="mod">
          <ac:chgData name="유영관" userId="a77a290c-af01-4229-a265-84b3515a36dc" providerId="ADAL" clId="{44922801-386E-40D6-A7B3-3F366C957FF1}" dt="2024-03-10T09:20:48.144" v="1329"/>
          <ac:spMkLst>
            <pc:docMk/>
            <pc:sldMk cId="2835405948" sldId="300"/>
            <ac:spMk id="2" creationId="{C1C30E78-A4A9-97E6-F7C9-B185AA30AE67}"/>
          </ac:spMkLst>
        </pc:spChg>
        <pc:spChg chg="del">
          <ac:chgData name="유영관" userId="a77a290c-af01-4229-a265-84b3515a36dc" providerId="ADAL" clId="{44922801-386E-40D6-A7B3-3F366C957FF1}" dt="2024-03-10T09:24:25.027" v="1355" actId="478"/>
          <ac:spMkLst>
            <pc:docMk/>
            <pc:sldMk cId="2835405948" sldId="300"/>
            <ac:spMk id="3" creationId="{82899E32-1865-9C30-9DC7-A6ED084CC8C7}"/>
          </ac:spMkLst>
        </pc:spChg>
        <pc:picChg chg="add mod">
          <ac:chgData name="유영관" userId="a77a290c-af01-4229-a265-84b3515a36dc" providerId="ADAL" clId="{44922801-386E-40D6-A7B3-3F366C957FF1}" dt="2024-03-10T09:24:55.720" v="1359" actId="1076"/>
          <ac:picMkLst>
            <pc:docMk/>
            <pc:sldMk cId="2835405948" sldId="300"/>
            <ac:picMk id="5" creationId="{8B4D1117-0885-1DA8-01D1-88AA96DFF43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832" y="3118105"/>
            <a:ext cx="10375392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10948416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4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257432" cy="4525963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8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7182612" y="2048256"/>
            <a:ext cx="6519672" cy="2414016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8737600" y="6135624"/>
            <a:ext cx="1316736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1474908" y="1379355"/>
            <a:ext cx="719328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11472672" y="0"/>
            <a:ext cx="719328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41536" y="274637"/>
            <a:ext cx="2231136" cy="585216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436864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3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2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1728" y="3044952"/>
            <a:ext cx="6254496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10948416" y="2788920"/>
            <a:ext cx="1243584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112776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3328416" y="0"/>
            <a:ext cx="2279904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71856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09600" y="3813048"/>
            <a:ext cx="103632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5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802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31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609600" y="1627632"/>
            <a:ext cx="5386917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860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193368" y="1627632"/>
            <a:ext cx="5389033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860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5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0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12192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12192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3243072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1901952" y="0"/>
            <a:ext cx="2097024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gray">
          <a:xfrm>
            <a:off x="11789664" y="0"/>
            <a:ext cx="402336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48640"/>
            <a:ext cx="10265664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7936" y="1645920"/>
            <a:ext cx="3755136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645920"/>
            <a:ext cx="6400800" cy="44805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5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824" y="658368"/>
            <a:ext cx="73152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2389632" y="1618488"/>
            <a:ext cx="73152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632" y="5413248"/>
            <a:ext cx="73152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115824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gray">
          <a:xfrm>
            <a:off x="10887456" y="996696"/>
            <a:ext cx="1304544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gray">
          <a:xfrm>
            <a:off x="2377440" y="0"/>
            <a:ext cx="2596896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3243072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9496"/>
            <a:ext cx="109728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71A0-DD06-4916-B588-B763135778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2024-03-10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27264" y="6537960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9536" y="6537960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2FCF3-FD6B-4903-8B1C-B663A572BD9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1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205319" y="3240005"/>
            <a:ext cx="7948706" cy="10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400" dirty="0">
                <a:solidFill>
                  <a:srgbClr val="562B71"/>
                </a:solidFill>
                <a:ea typeface="맑은 고딕" panose="020B0503020000020004" pitchFamily="50" charset="-127"/>
              </a:rPr>
              <a:t>K-MOOC</a:t>
            </a: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62B71"/>
                </a:solidFill>
                <a:effectLst/>
                <a:uLnTx/>
                <a:uFillTx/>
                <a:latin typeface="Arial" charset="0"/>
                <a:ea typeface="맑은 고딕" panose="020B0503020000020004" pitchFamily="50" charset="-127"/>
                <a:cs typeface="+mn-cs"/>
              </a:rPr>
              <a:t> 수업참가 방법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562B71"/>
              </a:solidFill>
              <a:effectLst/>
              <a:uLnTx/>
              <a:uFillTx/>
              <a:latin typeface="Arial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2D49B1-F0E0-CD70-6129-BDDE67A7A955}"/>
              </a:ext>
            </a:extLst>
          </p:cNvPr>
          <p:cNvSpPr txBox="1"/>
          <p:nvPr/>
        </p:nvSpPr>
        <p:spPr>
          <a:xfrm>
            <a:off x="3440465" y="4512235"/>
            <a:ext cx="5311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미래라이프융합대학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유영관교수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817461"/>
      </p:ext>
    </p:extLst>
  </p:cSld>
  <p:clrMapOvr>
    <a:masterClrMapping/>
  </p:clrMapOvr>
  <p:transition spd="med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1E19786-63A6-8F3F-A762-ABC97AF52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11" y="135429"/>
            <a:ext cx="8065505" cy="658714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044646C-567C-CA9C-B147-6EA8CDB70850}"/>
              </a:ext>
            </a:extLst>
          </p:cNvPr>
          <p:cNvSpPr/>
          <p:nvPr/>
        </p:nvSpPr>
        <p:spPr>
          <a:xfrm>
            <a:off x="4518212" y="3255683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59F8AB4-CF0B-EBEB-FDAE-761936F8B71D}"/>
              </a:ext>
            </a:extLst>
          </p:cNvPr>
          <p:cNvSpPr/>
          <p:nvPr/>
        </p:nvSpPr>
        <p:spPr>
          <a:xfrm>
            <a:off x="4058024" y="3663576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1C8D2E6-0FF9-FC27-6403-7854FEEAD939}"/>
              </a:ext>
            </a:extLst>
          </p:cNvPr>
          <p:cNvSpPr/>
          <p:nvPr/>
        </p:nvSpPr>
        <p:spPr>
          <a:xfrm>
            <a:off x="4053410" y="4010210"/>
            <a:ext cx="3817601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6D2A32A-EA2B-E07E-1FC3-FCF00829A809}"/>
              </a:ext>
            </a:extLst>
          </p:cNvPr>
          <p:cNvSpPr/>
          <p:nvPr/>
        </p:nvSpPr>
        <p:spPr>
          <a:xfrm>
            <a:off x="7871011" y="4010210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F6D151-9F29-1549-08A3-F4B26666D9E0}"/>
              </a:ext>
            </a:extLst>
          </p:cNvPr>
          <p:cNvSpPr/>
          <p:nvPr/>
        </p:nvSpPr>
        <p:spPr>
          <a:xfrm>
            <a:off x="6669741" y="687295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4340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1801D93-CF9E-E770-3521-C5E0EFC1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47" y="158459"/>
            <a:ext cx="8216895" cy="654108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495E1E5-E655-4620-8B95-CE3F035C5330}"/>
              </a:ext>
            </a:extLst>
          </p:cNvPr>
          <p:cNvSpPr/>
          <p:nvPr/>
        </p:nvSpPr>
        <p:spPr>
          <a:xfrm>
            <a:off x="7243483" y="794871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ADBF688-C2C2-FE08-FB8E-EE6C76CE8E5A}"/>
              </a:ext>
            </a:extLst>
          </p:cNvPr>
          <p:cNvSpPr/>
          <p:nvPr/>
        </p:nvSpPr>
        <p:spPr>
          <a:xfrm>
            <a:off x="3908613" y="4099858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8801A04-C746-5B67-E231-92A345758592}"/>
              </a:ext>
            </a:extLst>
          </p:cNvPr>
          <p:cNvSpPr/>
          <p:nvPr/>
        </p:nvSpPr>
        <p:spPr>
          <a:xfrm>
            <a:off x="3908613" y="4488329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3E5FCCE-BAD4-2EA5-E7F4-1FCEF847A724}"/>
              </a:ext>
            </a:extLst>
          </p:cNvPr>
          <p:cNvSpPr/>
          <p:nvPr/>
        </p:nvSpPr>
        <p:spPr>
          <a:xfrm>
            <a:off x="3908613" y="5109882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F5520D2-9A4A-C5F8-091B-2B36C4DA7694}"/>
              </a:ext>
            </a:extLst>
          </p:cNvPr>
          <p:cNvSpPr/>
          <p:nvPr/>
        </p:nvSpPr>
        <p:spPr>
          <a:xfrm>
            <a:off x="6233460" y="5038165"/>
            <a:ext cx="776940" cy="490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91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62939C0-0A9E-4C53-7A01-D568D8D33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340" y="215004"/>
            <a:ext cx="6992472" cy="6607945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ED4A3B5-793E-EE4C-46BF-F2AA70B1E442}"/>
              </a:ext>
            </a:extLst>
          </p:cNvPr>
          <p:cNvSpPr/>
          <p:nvPr/>
        </p:nvSpPr>
        <p:spPr>
          <a:xfrm>
            <a:off x="3920564" y="2288988"/>
            <a:ext cx="1183341" cy="3585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7A6BD3B-2B83-07EB-E7A2-6DB0B5BA473A}"/>
              </a:ext>
            </a:extLst>
          </p:cNvPr>
          <p:cNvSpPr/>
          <p:nvPr/>
        </p:nvSpPr>
        <p:spPr>
          <a:xfrm>
            <a:off x="5695576" y="6347011"/>
            <a:ext cx="878542" cy="475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64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CB867FB-4681-3EDF-6964-61309C533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771" y="251012"/>
            <a:ext cx="9358457" cy="625437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CFF1103-1294-156E-67D2-80C765E71B7B}"/>
              </a:ext>
            </a:extLst>
          </p:cNvPr>
          <p:cNvSpPr/>
          <p:nvPr/>
        </p:nvSpPr>
        <p:spPr>
          <a:xfrm>
            <a:off x="6496424" y="1039906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834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E862DD1-109C-C196-B008-901093861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99" y="242047"/>
            <a:ext cx="9143801" cy="637390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8F17368-41E0-E87E-138E-B3496C37F85B}"/>
              </a:ext>
            </a:extLst>
          </p:cNvPr>
          <p:cNvSpPr/>
          <p:nvPr/>
        </p:nvSpPr>
        <p:spPr>
          <a:xfrm>
            <a:off x="5498352" y="5797176"/>
            <a:ext cx="1261035" cy="5319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370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0ADD094-3482-69A9-FA21-EB539BA24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75" y="507999"/>
            <a:ext cx="9830324" cy="641574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2818A98-6816-10D3-5A5A-F878CA60DCDD}"/>
              </a:ext>
            </a:extLst>
          </p:cNvPr>
          <p:cNvSpPr/>
          <p:nvPr/>
        </p:nvSpPr>
        <p:spPr>
          <a:xfrm>
            <a:off x="8157882" y="705223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4365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92C39EB-2048-5956-6C48-081F7832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39" y="222063"/>
            <a:ext cx="8696778" cy="641387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2B571D2-035E-F27B-11A0-963178435277}"/>
              </a:ext>
            </a:extLst>
          </p:cNvPr>
          <p:cNvSpPr/>
          <p:nvPr/>
        </p:nvSpPr>
        <p:spPr>
          <a:xfrm>
            <a:off x="4273176" y="2599764"/>
            <a:ext cx="1541929" cy="829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1899652-0255-FBAA-44FD-2B297E124075}"/>
              </a:ext>
            </a:extLst>
          </p:cNvPr>
          <p:cNvSpPr/>
          <p:nvPr/>
        </p:nvSpPr>
        <p:spPr>
          <a:xfrm>
            <a:off x="5664335" y="3914588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68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BC9514D-C95B-138B-5418-A08243736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49" y="95623"/>
            <a:ext cx="8087091" cy="643367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DAAF746-B1A5-668A-F55F-D985A14546A6}"/>
              </a:ext>
            </a:extLst>
          </p:cNvPr>
          <p:cNvSpPr/>
          <p:nvPr/>
        </p:nvSpPr>
        <p:spPr>
          <a:xfrm>
            <a:off x="6837082" y="854635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763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06A16D5-D175-6654-0689-99CD82EB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290" y="316753"/>
            <a:ext cx="6826631" cy="622449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B4AE89A-8CA4-E4A3-19EB-89F96C46C17F}"/>
              </a:ext>
            </a:extLst>
          </p:cNvPr>
          <p:cNvSpPr/>
          <p:nvPr/>
        </p:nvSpPr>
        <p:spPr>
          <a:xfrm>
            <a:off x="4512235" y="2121646"/>
            <a:ext cx="956236" cy="6454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F77A856-E8D4-580D-0E52-5F570A1748B4}"/>
              </a:ext>
            </a:extLst>
          </p:cNvPr>
          <p:cNvSpPr/>
          <p:nvPr/>
        </p:nvSpPr>
        <p:spPr>
          <a:xfrm>
            <a:off x="5522258" y="3173506"/>
            <a:ext cx="800847" cy="5558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471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B44CFD8-5D7C-1969-7BA3-07534E00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28" y="457199"/>
            <a:ext cx="11103427" cy="498814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3F73608-4420-F324-2FE1-7C1D42CDD7DE}"/>
              </a:ext>
            </a:extLst>
          </p:cNvPr>
          <p:cNvSpPr/>
          <p:nvPr/>
        </p:nvSpPr>
        <p:spPr>
          <a:xfrm>
            <a:off x="7984565" y="3203389"/>
            <a:ext cx="764988" cy="5438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F070E3C-34DF-C734-A1E8-D49341A2B14D}"/>
              </a:ext>
            </a:extLst>
          </p:cNvPr>
          <p:cNvSpPr/>
          <p:nvPr/>
        </p:nvSpPr>
        <p:spPr>
          <a:xfrm>
            <a:off x="7924800" y="4338917"/>
            <a:ext cx="2743200" cy="3406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827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46AA4C-F3F3-72EF-B318-4E5417515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0378"/>
            <a:ext cx="10972800" cy="960120"/>
          </a:xfrm>
        </p:spPr>
        <p:txBody>
          <a:bodyPr/>
          <a:lstStyle/>
          <a:p>
            <a:r>
              <a:rPr lang="en-US" altLang="ko-KR" dirty="0"/>
              <a:t>K-MOOC </a:t>
            </a:r>
            <a:r>
              <a:rPr lang="ko-KR" altLang="en-US" dirty="0"/>
              <a:t>이란</a:t>
            </a:r>
            <a:r>
              <a:rPr lang="en-US" altLang="ko-KR" dirty="0"/>
              <a:t>?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B42DEC-946A-FC17-10BC-7F5BDE94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3" y="992094"/>
            <a:ext cx="8052565" cy="57189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740FC-5846-BE8B-DDEE-DD542FCBDEDD}"/>
              </a:ext>
            </a:extLst>
          </p:cNvPr>
          <p:cNvSpPr txBox="1"/>
          <p:nvPr/>
        </p:nvSpPr>
        <p:spPr>
          <a:xfrm>
            <a:off x="8904941" y="2720324"/>
            <a:ext cx="2978701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ko-KR" altLang="en-US" dirty="0"/>
              <a:t>미국의 </a:t>
            </a:r>
            <a:r>
              <a:rPr lang="en-US" altLang="ko-KR" dirty="0"/>
              <a:t>MOOC(</a:t>
            </a:r>
            <a:r>
              <a:rPr lang="ko-KR" altLang="en-US" dirty="0"/>
              <a:t>대규모 무료 </a:t>
            </a:r>
            <a:endParaRPr lang="en-US" altLang="ko-KR" dirty="0"/>
          </a:p>
          <a:p>
            <a:r>
              <a:rPr lang="ko-KR" altLang="en-US" dirty="0"/>
              <a:t>온라인 강의</a:t>
            </a:r>
            <a:r>
              <a:rPr lang="en-US" altLang="ko-KR" dirty="0"/>
              <a:t>)</a:t>
            </a:r>
            <a:r>
              <a:rPr lang="ko-KR" altLang="en-US" dirty="0"/>
              <a:t>를</a:t>
            </a:r>
            <a:r>
              <a:rPr lang="en-US" altLang="ko-KR" dirty="0"/>
              <a:t> </a:t>
            </a:r>
            <a:r>
              <a:rPr lang="ko-KR" altLang="en-US" dirty="0"/>
              <a:t>우리나라에 </a:t>
            </a:r>
            <a:endParaRPr lang="en-US" altLang="ko-KR" dirty="0"/>
          </a:p>
          <a:p>
            <a:r>
              <a:rPr lang="ko-KR" altLang="en-US" dirty="0"/>
              <a:t>도입한 시스템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BAA7A5E-D315-6904-4BE6-18F000C36D35}"/>
              </a:ext>
            </a:extLst>
          </p:cNvPr>
          <p:cNvSpPr/>
          <p:nvPr/>
        </p:nvSpPr>
        <p:spPr>
          <a:xfrm>
            <a:off x="569273" y="957508"/>
            <a:ext cx="1092186" cy="3227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A7153-1A1E-580A-CAB0-5290BCA8B999}"/>
              </a:ext>
            </a:extLst>
          </p:cNvPr>
          <p:cNvSpPr txBox="1"/>
          <p:nvPr/>
        </p:nvSpPr>
        <p:spPr>
          <a:xfrm>
            <a:off x="9036423" y="3789082"/>
            <a:ext cx="2271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/>
              <a:t>www.mooc.org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20579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F1BF086-8298-5538-7DBB-04CC13755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40" y="334630"/>
            <a:ext cx="10755156" cy="600042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6E7B450E-3061-9336-9306-E61E9E5873D8}"/>
              </a:ext>
            </a:extLst>
          </p:cNvPr>
          <p:cNvSpPr/>
          <p:nvPr/>
        </p:nvSpPr>
        <p:spPr>
          <a:xfrm>
            <a:off x="3269130" y="4595906"/>
            <a:ext cx="4016188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5745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12A8A58-8E59-9DF9-67EE-4BAB3E6C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43" y="430306"/>
            <a:ext cx="10897313" cy="557162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989C4116-A067-EA36-5B91-BB2B11101314}"/>
              </a:ext>
            </a:extLst>
          </p:cNvPr>
          <p:cNvSpPr/>
          <p:nvPr/>
        </p:nvSpPr>
        <p:spPr>
          <a:xfrm>
            <a:off x="6155764" y="4817036"/>
            <a:ext cx="1667435" cy="699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094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D3635EF-A8E7-D833-5B85-74C84347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564" y="342207"/>
            <a:ext cx="9654708" cy="5886395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25826A2-D310-4BFE-0028-FC5DF4DD58B0}"/>
              </a:ext>
            </a:extLst>
          </p:cNvPr>
          <p:cNvSpPr/>
          <p:nvPr/>
        </p:nvSpPr>
        <p:spPr>
          <a:xfrm>
            <a:off x="4064001" y="2910541"/>
            <a:ext cx="4255246" cy="1320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6ACAFEF-2C1A-A4DE-6126-39D9ACE0B385}"/>
              </a:ext>
            </a:extLst>
          </p:cNvPr>
          <p:cNvSpPr/>
          <p:nvPr/>
        </p:nvSpPr>
        <p:spPr>
          <a:xfrm>
            <a:off x="5887324" y="4464422"/>
            <a:ext cx="692769" cy="6872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3896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FC56493-5041-737A-C92A-51215877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262861"/>
            <a:ext cx="9486816" cy="618276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65ED8021-2196-1F0A-6AA8-9ED0FD414AB7}"/>
              </a:ext>
            </a:extLst>
          </p:cNvPr>
          <p:cNvSpPr/>
          <p:nvPr/>
        </p:nvSpPr>
        <p:spPr>
          <a:xfrm>
            <a:off x="3287058" y="4942540"/>
            <a:ext cx="848659" cy="519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D7D1863-ADEA-DE7B-4492-BA87EB919ABB}"/>
              </a:ext>
            </a:extLst>
          </p:cNvPr>
          <p:cNvSpPr/>
          <p:nvPr/>
        </p:nvSpPr>
        <p:spPr>
          <a:xfrm>
            <a:off x="9472706" y="4855882"/>
            <a:ext cx="641186" cy="726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7270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5F07453-0BD4-8063-34C2-0397AEB6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448" y="282647"/>
            <a:ext cx="7757775" cy="6292705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7C058275-B40B-21A3-6967-4F78D77B743B}"/>
              </a:ext>
            </a:extLst>
          </p:cNvPr>
          <p:cNvSpPr/>
          <p:nvPr/>
        </p:nvSpPr>
        <p:spPr>
          <a:xfrm>
            <a:off x="7787341" y="2826870"/>
            <a:ext cx="1924423" cy="1488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599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0B6891A-E06F-69DA-F97A-838E11DF4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75" y="535153"/>
            <a:ext cx="9205059" cy="6000118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86C1DD4-4755-2896-890D-D54C6454A6C8}"/>
              </a:ext>
            </a:extLst>
          </p:cNvPr>
          <p:cNvSpPr/>
          <p:nvPr/>
        </p:nvSpPr>
        <p:spPr>
          <a:xfrm>
            <a:off x="8122023" y="4972423"/>
            <a:ext cx="1033929" cy="651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E26E770-AF52-1C37-5C0A-74E907727C9B}"/>
              </a:ext>
            </a:extLst>
          </p:cNvPr>
          <p:cNvSpPr/>
          <p:nvPr/>
        </p:nvSpPr>
        <p:spPr>
          <a:xfrm>
            <a:off x="6825130" y="1201271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672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C0D89AC-D79C-4D79-E4C5-9FEF1F3F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84" y="424329"/>
            <a:ext cx="9534632" cy="621254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0F96C02-9D89-CFFE-A4F5-1E23A4CDDEFD}"/>
              </a:ext>
            </a:extLst>
          </p:cNvPr>
          <p:cNvSpPr/>
          <p:nvPr/>
        </p:nvSpPr>
        <p:spPr>
          <a:xfrm>
            <a:off x="7147859" y="1033929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564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424970-6F39-59EE-6D8E-33D2DC166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006" y="621553"/>
            <a:ext cx="10082106" cy="591969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79AEFDA-609B-570A-CCA9-73D78E708561}"/>
              </a:ext>
            </a:extLst>
          </p:cNvPr>
          <p:cNvSpPr/>
          <p:nvPr/>
        </p:nvSpPr>
        <p:spPr>
          <a:xfrm>
            <a:off x="8175812" y="5205506"/>
            <a:ext cx="944282" cy="334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892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7A1D16B-1D1E-9C93-8EE3-41E03678B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258" y="119529"/>
            <a:ext cx="5627245" cy="634402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24C77445-728B-824E-0FA3-7E69E699A1A4}"/>
              </a:ext>
            </a:extLst>
          </p:cNvPr>
          <p:cNvSpPr/>
          <p:nvPr/>
        </p:nvSpPr>
        <p:spPr>
          <a:xfrm>
            <a:off x="4613835" y="1679388"/>
            <a:ext cx="1267011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6092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D6FAFA7-8CD5-2CAB-8A49-96A1652C9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19" y="472141"/>
            <a:ext cx="11020959" cy="5815106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2C24CE1-1B8A-529D-4F2E-156752E6BFBD}"/>
              </a:ext>
            </a:extLst>
          </p:cNvPr>
          <p:cNvSpPr/>
          <p:nvPr/>
        </p:nvSpPr>
        <p:spPr>
          <a:xfrm>
            <a:off x="6735482" y="3206376"/>
            <a:ext cx="962211" cy="881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563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8A7B88A-6DFF-10B9-E689-F76F678B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58" y="123032"/>
            <a:ext cx="9760225" cy="6611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9786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91AD647-38E9-2AA4-9E04-14F90F60F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9" y="394446"/>
            <a:ext cx="6004125" cy="582706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ADB53DAE-B67F-F7F4-1D45-E9E7A9B9C378}"/>
              </a:ext>
            </a:extLst>
          </p:cNvPr>
          <p:cNvSpPr/>
          <p:nvPr/>
        </p:nvSpPr>
        <p:spPr>
          <a:xfrm>
            <a:off x="376518" y="741082"/>
            <a:ext cx="5773270" cy="5480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DE6FD0A-D7DF-D0C7-3602-AC3E7BF837AC}"/>
              </a:ext>
            </a:extLst>
          </p:cNvPr>
          <p:cNvSpPr/>
          <p:nvPr/>
        </p:nvSpPr>
        <p:spPr>
          <a:xfrm>
            <a:off x="466165" y="1123577"/>
            <a:ext cx="1685364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908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997539-42C8-384E-9783-D0EA9AFF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6" y="101600"/>
            <a:ext cx="5914150" cy="382792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E3D5CBF-7C9F-6894-E481-F8CE4C99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392" y="1737069"/>
            <a:ext cx="7688522" cy="438491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DB547FED-3AF0-5395-91A6-8600FD8B463E}"/>
              </a:ext>
            </a:extLst>
          </p:cNvPr>
          <p:cNvSpPr/>
          <p:nvPr/>
        </p:nvSpPr>
        <p:spPr>
          <a:xfrm>
            <a:off x="2175436" y="1045882"/>
            <a:ext cx="1559858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7A7B58EF-5771-3982-062C-53D9DA665413}"/>
              </a:ext>
            </a:extLst>
          </p:cNvPr>
          <p:cNvSpPr/>
          <p:nvPr/>
        </p:nvSpPr>
        <p:spPr>
          <a:xfrm>
            <a:off x="7303247" y="2641600"/>
            <a:ext cx="129689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912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59F4239-10AF-D581-78AE-BD6BBEA44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616" y="161365"/>
            <a:ext cx="5541572" cy="63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1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89802F-46FE-0F2B-1122-6AFAC26D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64" y="91261"/>
            <a:ext cx="10972800" cy="960120"/>
          </a:xfrm>
        </p:spPr>
        <p:txBody>
          <a:bodyPr/>
          <a:lstStyle/>
          <a:p>
            <a:r>
              <a:rPr lang="en-US" altLang="ko-KR" dirty="0"/>
              <a:t>K-MOOC </a:t>
            </a:r>
            <a:r>
              <a:rPr lang="ko-KR" altLang="en-US" dirty="0"/>
              <a:t>강의수강</a:t>
            </a:r>
            <a:r>
              <a:rPr lang="en-US" altLang="ko-KR" dirty="0"/>
              <a:t>(</a:t>
            </a:r>
            <a:r>
              <a:rPr lang="ko-KR" altLang="en-US" dirty="0"/>
              <a:t>스마트폰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5" name="그림 4" descr="텍스트, 스크린샷, 소프트웨어, 웹 페이지이(가) 표시된 사진&#10;&#10;자동 생성된 설명">
            <a:extLst>
              <a:ext uri="{FF2B5EF4-FFF2-40B4-BE49-F238E27FC236}">
                <a16:creationId xmlns:a16="http://schemas.microsoft.com/office/drawing/2014/main" id="{C1F0F1F5-2248-E5FA-A41F-30E5AA96A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584" y="900833"/>
            <a:ext cx="2707341" cy="5865906"/>
          </a:xfrm>
          <a:prstGeom prst="rect">
            <a:avLst/>
          </a:prstGeom>
        </p:spPr>
      </p:pic>
      <p:pic>
        <p:nvPicPr>
          <p:cNvPr id="7" name="그림 6" descr="텍스트, 스크린샷, 폰트, 소프트웨어이(가) 표시된 사진&#10;&#10;자동 생성된 설명">
            <a:extLst>
              <a:ext uri="{FF2B5EF4-FFF2-40B4-BE49-F238E27FC236}">
                <a16:creationId xmlns:a16="http://schemas.microsoft.com/office/drawing/2014/main" id="{99F7272D-1B0C-7613-5B9A-4631E038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92" y="900833"/>
            <a:ext cx="2707342" cy="5865907"/>
          </a:xfrm>
          <a:prstGeom prst="rect">
            <a:avLst/>
          </a:prstGeom>
        </p:spPr>
      </p:pic>
      <p:pic>
        <p:nvPicPr>
          <p:cNvPr id="9" name="그림 8" descr="텍스트, 스크린샷, 소프트웨어, 번호이(가) 표시된 사진&#10;&#10;자동 생성된 설명">
            <a:extLst>
              <a:ext uri="{FF2B5EF4-FFF2-40B4-BE49-F238E27FC236}">
                <a16:creationId xmlns:a16="http://schemas.microsoft.com/office/drawing/2014/main" id="{0BA2BB1F-0005-4875-5B12-EB24E6D47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009" y="900831"/>
            <a:ext cx="2707342" cy="586590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2F88DC6F-A966-EC6B-6706-184D9897F020}"/>
              </a:ext>
            </a:extLst>
          </p:cNvPr>
          <p:cNvSpPr/>
          <p:nvPr/>
        </p:nvSpPr>
        <p:spPr>
          <a:xfrm>
            <a:off x="1488141" y="1117600"/>
            <a:ext cx="129689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F2D5499-A3A8-3A28-C6EF-D1C91BECE0FD}"/>
              </a:ext>
            </a:extLst>
          </p:cNvPr>
          <p:cNvSpPr/>
          <p:nvPr/>
        </p:nvSpPr>
        <p:spPr>
          <a:xfrm>
            <a:off x="1488141" y="2100489"/>
            <a:ext cx="129689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D3ECADE-3541-9B31-8200-6852BD9BB8A3}"/>
              </a:ext>
            </a:extLst>
          </p:cNvPr>
          <p:cNvSpPr/>
          <p:nvPr/>
        </p:nvSpPr>
        <p:spPr>
          <a:xfrm>
            <a:off x="7291295" y="1177365"/>
            <a:ext cx="43030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806ACA3-D4CE-FED5-B1CC-2C0562550D45}"/>
              </a:ext>
            </a:extLst>
          </p:cNvPr>
          <p:cNvSpPr/>
          <p:nvPr/>
        </p:nvSpPr>
        <p:spPr>
          <a:xfrm>
            <a:off x="9849224" y="1117600"/>
            <a:ext cx="708787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003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89BA6345-15E7-4B6F-691B-024D37780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78" y="298822"/>
            <a:ext cx="2975135" cy="6446125"/>
          </a:xfrm>
          <a:prstGeom prst="rect">
            <a:avLst/>
          </a:prstGeom>
        </p:spPr>
      </p:pic>
      <p:pic>
        <p:nvPicPr>
          <p:cNvPr id="7" name="그림 6" descr="텍스트, 스크린샷, 폰트, 소프트웨어이(가) 표시된 사진&#10;&#10;자동 생성된 설명">
            <a:extLst>
              <a:ext uri="{FF2B5EF4-FFF2-40B4-BE49-F238E27FC236}">
                <a16:creationId xmlns:a16="http://schemas.microsoft.com/office/drawing/2014/main" id="{F29D8CA9-AEA6-B622-BEB3-B1464E9D9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84" y="298821"/>
            <a:ext cx="2975135" cy="6446126"/>
          </a:xfrm>
          <a:prstGeom prst="rect">
            <a:avLst/>
          </a:prstGeom>
        </p:spPr>
      </p:pic>
      <p:pic>
        <p:nvPicPr>
          <p:cNvPr id="9" name="그림 8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5E0620A1-16F7-66CE-15AA-D9A49204A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90" y="298821"/>
            <a:ext cx="2975135" cy="6446126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E6E09C9-301E-0FBE-0845-D399030B966A}"/>
              </a:ext>
            </a:extLst>
          </p:cNvPr>
          <p:cNvSpPr/>
          <p:nvPr/>
        </p:nvSpPr>
        <p:spPr>
          <a:xfrm>
            <a:off x="1147483" y="1685364"/>
            <a:ext cx="1547905" cy="10877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BD8F805-3498-CC0C-07FA-2251D4351374}"/>
              </a:ext>
            </a:extLst>
          </p:cNvPr>
          <p:cNvSpPr/>
          <p:nvPr/>
        </p:nvSpPr>
        <p:spPr>
          <a:xfrm>
            <a:off x="1874198" y="3125695"/>
            <a:ext cx="129689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186D749-C25A-E7D4-6CF2-5FE634F7AE79}"/>
              </a:ext>
            </a:extLst>
          </p:cNvPr>
          <p:cNvSpPr/>
          <p:nvPr/>
        </p:nvSpPr>
        <p:spPr>
          <a:xfrm>
            <a:off x="7392894" y="639482"/>
            <a:ext cx="400425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0A7EAE3-8920-673A-950C-3975885480A3}"/>
              </a:ext>
            </a:extLst>
          </p:cNvPr>
          <p:cNvSpPr/>
          <p:nvPr/>
        </p:nvSpPr>
        <p:spPr>
          <a:xfrm>
            <a:off x="9338811" y="1338730"/>
            <a:ext cx="1281378" cy="388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1328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소프트웨어, 디스플레이이(가) 표시된 사진&#10;&#10;자동 생성된 설명">
            <a:extLst>
              <a:ext uri="{FF2B5EF4-FFF2-40B4-BE49-F238E27FC236}">
                <a16:creationId xmlns:a16="http://schemas.microsoft.com/office/drawing/2014/main" id="{29E250D8-5850-1270-B982-80E64C783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25" y="322730"/>
            <a:ext cx="2952837" cy="6397812"/>
          </a:xfrm>
          <a:prstGeom prst="rect">
            <a:avLst/>
          </a:prstGeom>
        </p:spPr>
      </p:pic>
      <p:pic>
        <p:nvPicPr>
          <p:cNvPr id="7" name="그림 6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C5A4842-4568-DD23-6D38-A7A948A45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25" y="322730"/>
            <a:ext cx="2952837" cy="6397813"/>
          </a:xfrm>
          <a:prstGeom prst="rect">
            <a:avLst/>
          </a:prstGeom>
        </p:spPr>
      </p:pic>
      <p:pic>
        <p:nvPicPr>
          <p:cNvPr id="9" name="그림 8" descr="텍스트, 스크린샷, 소프트웨어, 컴퓨터 아이콘이(가) 표시된 사진&#10;&#10;자동 생성된 설명">
            <a:extLst>
              <a:ext uri="{FF2B5EF4-FFF2-40B4-BE49-F238E27FC236}">
                <a16:creationId xmlns:a16="http://schemas.microsoft.com/office/drawing/2014/main" id="{610B75F3-743E-6949-927B-39A30ED03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4" y="322730"/>
            <a:ext cx="2925253" cy="633804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511E1B5-B2DD-E600-AE5E-63CF90DFC846}"/>
              </a:ext>
            </a:extLst>
          </p:cNvPr>
          <p:cNvSpPr/>
          <p:nvPr/>
        </p:nvSpPr>
        <p:spPr>
          <a:xfrm>
            <a:off x="5014259" y="4733365"/>
            <a:ext cx="92635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22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71FBD65C-C8DB-1550-E166-BD0999647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32" y="212415"/>
            <a:ext cx="2969156" cy="6433170"/>
          </a:xfrm>
          <a:prstGeom prst="rect">
            <a:avLst/>
          </a:prstGeom>
        </p:spPr>
      </p:pic>
      <p:pic>
        <p:nvPicPr>
          <p:cNvPr id="7" name="그림 6" descr="텍스트, 스크린샷, 소프트웨어, 운영 체제이(가) 표시된 사진&#10;&#10;자동 생성된 설명">
            <a:extLst>
              <a:ext uri="{FF2B5EF4-FFF2-40B4-BE49-F238E27FC236}">
                <a16:creationId xmlns:a16="http://schemas.microsoft.com/office/drawing/2014/main" id="{F6017AFA-F26B-A407-C2B6-5C9E6A54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32" y="212415"/>
            <a:ext cx="2969156" cy="643317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EE69E30-0975-AEE2-92BE-6CEE58528657}"/>
              </a:ext>
            </a:extLst>
          </p:cNvPr>
          <p:cNvSpPr/>
          <p:nvPr/>
        </p:nvSpPr>
        <p:spPr>
          <a:xfrm>
            <a:off x="1721223" y="1589741"/>
            <a:ext cx="1852706" cy="2629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53484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84C9DD-5886-F424-014B-03108129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K-MOOC </a:t>
            </a:r>
            <a:r>
              <a:rPr lang="ko-KR" altLang="en-US" dirty="0"/>
              <a:t>수업 진행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EBE847C-CD0E-BDED-7729-BD5604F3D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7030A0"/>
                </a:solidFill>
              </a:rPr>
              <a:t>학생</a:t>
            </a:r>
            <a:r>
              <a:rPr lang="en-US" altLang="ko-KR" dirty="0"/>
              <a:t>: K-MOOC </a:t>
            </a:r>
            <a:r>
              <a:rPr lang="ko-KR" altLang="en-US" dirty="0" err="1"/>
              <a:t>싸이트에서</a:t>
            </a:r>
            <a:r>
              <a:rPr lang="ko-KR" altLang="en-US" dirty="0"/>
              <a:t> 수강신청</a:t>
            </a:r>
            <a:r>
              <a:rPr lang="en-US" altLang="ko-KR" dirty="0"/>
              <a:t>, </a:t>
            </a:r>
            <a:r>
              <a:rPr lang="ko-KR" altLang="en-US" dirty="0"/>
              <a:t>수업진행</a:t>
            </a:r>
            <a:endParaRPr lang="en-US" altLang="ko-KR" dirty="0"/>
          </a:p>
          <a:p>
            <a:r>
              <a:rPr lang="en-US" altLang="ko-KR" dirty="0">
                <a:solidFill>
                  <a:srgbClr val="7030A0"/>
                </a:solidFill>
              </a:rPr>
              <a:t>K-MOOC </a:t>
            </a:r>
            <a:r>
              <a:rPr lang="ko-KR" altLang="en-US" dirty="0">
                <a:solidFill>
                  <a:srgbClr val="7030A0"/>
                </a:solidFill>
              </a:rPr>
              <a:t>수업 진행대학</a:t>
            </a:r>
            <a:r>
              <a:rPr lang="en-US" altLang="ko-KR" dirty="0">
                <a:solidFill>
                  <a:srgbClr val="7030A0"/>
                </a:solidFill>
              </a:rPr>
              <a:t>(</a:t>
            </a:r>
            <a:r>
              <a:rPr lang="ko-KR" altLang="en-US" dirty="0">
                <a:solidFill>
                  <a:srgbClr val="7030A0"/>
                </a:solidFill>
              </a:rPr>
              <a:t>교수</a:t>
            </a:r>
            <a:r>
              <a:rPr lang="en-US" altLang="ko-KR" dirty="0">
                <a:solidFill>
                  <a:srgbClr val="7030A0"/>
                </a:solidFill>
              </a:rPr>
              <a:t>)</a:t>
            </a:r>
            <a:r>
              <a:rPr lang="en-US" altLang="ko-KR" dirty="0"/>
              <a:t>: </a:t>
            </a:r>
            <a:r>
              <a:rPr lang="ko-KR" altLang="en-US" dirty="0"/>
              <a:t>수업진행</a:t>
            </a:r>
            <a:r>
              <a:rPr lang="en-US" altLang="ko-KR" dirty="0"/>
              <a:t>, </a:t>
            </a:r>
            <a:r>
              <a:rPr lang="ko-KR" altLang="en-US" dirty="0"/>
              <a:t>출석관리</a:t>
            </a:r>
            <a:r>
              <a:rPr lang="en-US" altLang="ko-KR" dirty="0"/>
              <a:t>,</a:t>
            </a:r>
            <a:r>
              <a:rPr lang="ko-KR" altLang="en-US" dirty="0"/>
              <a:t> 평가</a:t>
            </a:r>
            <a:r>
              <a:rPr lang="en-US" altLang="ko-KR" dirty="0"/>
              <a:t>, </a:t>
            </a:r>
            <a:r>
              <a:rPr lang="ko-KR" altLang="en-US" dirty="0" err="1"/>
              <a:t>이수증</a:t>
            </a:r>
            <a:r>
              <a:rPr lang="ko-KR" altLang="en-US" dirty="0"/>
              <a:t> 발급</a:t>
            </a:r>
            <a:r>
              <a:rPr lang="en-US" altLang="ko-KR" dirty="0"/>
              <a:t>(</a:t>
            </a:r>
            <a:r>
              <a:rPr lang="ko-KR" altLang="en-US" dirty="0"/>
              <a:t>대개의 경우 </a:t>
            </a:r>
            <a:r>
              <a:rPr lang="en-US" altLang="ko-KR" dirty="0"/>
              <a:t>60/100 </a:t>
            </a:r>
            <a:r>
              <a:rPr lang="ko-KR" altLang="en-US" dirty="0"/>
              <a:t>이상</a:t>
            </a:r>
            <a:r>
              <a:rPr lang="en-US" altLang="ko-KR" dirty="0"/>
              <a:t>)</a:t>
            </a:r>
          </a:p>
          <a:p>
            <a:r>
              <a:rPr lang="ko-KR" altLang="en-US" dirty="0">
                <a:solidFill>
                  <a:srgbClr val="7030A0"/>
                </a:solidFill>
              </a:rPr>
              <a:t>학생</a:t>
            </a:r>
            <a:r>
              <a:rPr lang="en-US" altLang="ko-KR" dirty="0"/>
              <a:t>: </a:t>
            </a:r>
            <a:r>
              <a:rPr lang="ko-KR" altLang="en-US" dirty="0"/>
              <a:t>학기말에 이수증을 </a:t>
            </a:r>
            <a:r>
              <a:rPr lang="ko-KR" altLang="en-US" dirty="0" err="1"/>
              <a:t>김규섭선생님께</a:t>
            </a:r>
            <a:r>
              <a:rPr lang="ko-KR" altLang="en-US" dirty="0"/>
              <a:t> 제출</a:t>
            </a:r>
            <a:endParaRPr lang="en-US" altLang="ko-KR" dirty="0"/>
          </a:p>
          <a:p>
            <a:r>
              <a:rPr lang="ko-KR" altLang="en-US" dirty="0">
                <a:solidFill>
                  <a:srgbClr val="7030A0"/>
                </a:solidFill>
              </a:rPr>
              <a:t>교수</a:t>
            </a:r>
            <a:r>
              <a:rPr lang="en-US" altLang="ko-KR" dirty="0">
                <a:solidFill>
                  <a:srgbClr val="7030A0"/>
                </a:solidFill>
              </a:rPr>
              <a:t>(</a:t>
            </a:r>
            <a:r>
              <a:rPr lang="ko-KR" altLang="en-US" dirty="0">
                <a:solidFill>
                  <a:srgbClr val="7030A0"/>
                </a:solidFill>
              </a:rPr>
              <a:t>유영관</a:t>
            </a:r>
            <a:r>
              <a:rPr lang="en-US" altLang="ko-KR" dirty="0">
                <a:solidFill>
                  <a:srgbClr val="7030A0"/>
                </a:solidFill>
              </a:rPr>
              <a:t>)</a:t>
            </a:r>
            <a:r>
              <a:rPr lang="en-US" altLang="ko-KR" dirty="0"/>
              <a:t>: </a:t>
            </a:r>
            <a:r>
              <a:rPr lang="ko-KR" altLang="en-US" dirty="0" err="1"/>
              <a:t>이수증</a:t>
            </a:r>
            <a:r>
              <a:rPr lang="ko-KR" altLang="en-US" dirty="0"/>
              <a:t> 획득 학생은 </a:t>
            </a:r>
            <a:r>
              <a:rPr lang="en-US" altLang="ko-KR" dirty="0"/>
              <a:t>P(Pass, 2</a:t>
            </a:r>
            <a:r>
              <a:rPr lang="ko-KR" altLang="en-US" dirty="0"/>
              <a:t>학점 획득</a:t>
            </a:r>
            <a:r>
              <a:rPr lang="en-US" altLang="ko-KR" dirty="0"/>
              <a:t>), </a:t>
            </a:r>
            <a:r>
              <a:rPr lang="ko-KR" altLang="en-US" dirty="0"/>
              <a:t>못한 학생은 </a:t>
            </a:r>
            <a:r>
              <a:rPr lang="en-US" altLang="ko-KR" dirty="0"/>
              <a:t>F(Fail) </a:t>
            </a:r>
            <a:r>
              <a:rPr lang="ko-KR" altLang="en-US" dirty="0"/>
              <a:t>부여</a:t>
            </a:r>
            <a:endParaRPr lang="en-US" altLang="ko-KR" dirty="0"/>
          </a:p>
          <a:p>
            <a:r>
              <a:rPr lang="ko-KR" altLang="en-US" dirty="0"/>
              <a:t>성적표에 </a:t>
            </a:r>
            <a:r>
              <a:rPr lang="en-US" altLang="ko-KR" dirty="0"/>
              <a:t>“</a:t>
            </a:r>
            <a:r>
              <a:rPr lang="ko-KR" altLang="en-US" dirty="0"/>
              <a:t>명상과 자기역량강화</a:t>
            </a:r>
            <a:r>
              <a:rPr lang="en-US" altLang="ko-KR" dirty="0"/>
              <a:t>” </a:t>
            </a:r>
            <a:r>
              <a:rPr lang="ko-KR" altLang="en-US" dirty="0"/>
              <a:t>과목은 </a:t>
            </a:r>
            <a:r>
              <a:rPr lang="en-US" altLang="ko-KR" dirty="0"/>
              <a:t>P/F </a:t>
            </a:r>
            <a:r>
              <a:rPr lang="ko-KR" altLang="en-US" dirty="0"/>
              <a:t>로 표기 </a:t>
            </a:r>
          </a:p>
        </p:txBody>
      </p:sp>
    </p:spTree>
    <p:extLst>
      <p:ext uri="{BB962C8B-B14F-4D97-AF65-F5344CB8AC3E}">
        <p14:creationId xmlns:p14="http://schemas.microsoft.com/office/powerpoint/2010/main" val="2020518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1C30E78-A4A9-97E6-F7C9-B185AA30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명상과 자기역량강화 인정 강좌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B4D1117-0885-1DA8-01D1-88AA96DF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353762"/>
            <a:ext cx="7767451" cy="54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D6BB9C-64C2-9B25-D6FE-481F4CBC0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K-MOOC </a:t>
            </a:r>
            <a:r>
              <a:rPr lang="ko-KR" altLang="en-US" dirty="0"/>
              <a:t>가입을 위한 이메일</a:t>
            </a:r>
            <a:r>
              <a:rPr lang="en-US" altLang="ko-KR" dirty="0"/>
              <a:t>(</a:t>
            </a:r>
            <a:r>
              <a:rPr lang="ko-KR" altLang="en-US" dirty="0"/>
              <a:t>가입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050CDF-A639-97FD-25CB-A2315A486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www.naver.com (</a:t>
            </a:r>
            <a:r>
              <a:rPr lang="ko-KR" altLang="en-US" dirty="0"/>
              <a:t>네이버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www.daum.net (</a:t>
            </a:r>
            <a:r>
              <a:rPr lang="ko-KR" altLang="en-US" dirty="0"/>
              <a:t>다음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www.google.co.kr (</a:t>
            </a:r>
            <a:r>
              <a:rPr lang="ko-KR" altLang="en-US" dirty="0"/>
              <a:t>구글</a:t>
            </a:r>
            <a:r>
              <a:rPr lang="en-US" altLang="ko-KR" dirty="0"/>
              <a:t>) </a:t>
            </a:r>
          </a:p>
          <a:p>
            <a:r>
              <a:rPr lang="ko-KR" altLang="en-US" dirty="0"/>
              <a:t>등등</a:t>
            </a:r>
          </a:p>
        </p:txBody>
      </p:sp>
    </p:spTree>
    <p:extLst>
      <p:ext uri="{BB962C8B-B14F-4D97-AF65-F5344CB8AC3E}">
        <p14:creationId xmlns:p14="http://schemas.microsoft.com/office/powerpoint/2010/main" val="2877680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B366FC-2DD3-8BCB-E927-B0878792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77" y="133096"/>
            <a:ext cx="10972800" cy="960120"/>
          </a:xfrm>
        </p:spPr>
        <p:txBody>
          <a:bodyPr/>
          <a:lstStyle/>
          <a:p>
            <a:r>
              <a:rPr lang="en-US" altLang="ko-KR" dirty="0"/>
              <a:t>K-MOOC </a:t>
            </a:r>
            <a:r>
              <a:rPr lang="ko-KR" altLang="en-US" dirty="0"/>
              <a:t>회원가입</a:t>
            </a:r>
            <a:r>
              <a:rPr lang="en-US" altLang="ko-KR" dirty="0"/>
              <a:t>/</a:t>
            </a:r>
            <a:r>
              <a:rPr lang="ko-KR" altLang="en-US" dirty="0"/>
              <a:t>수업 참가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E77C5D8-E74A-ECD6-E59F-836AA5E3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236" y="1668835"/>
            <a:ext cx="7773527" cy="448095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636F86C-84B4-BC2F-8856-54B989664D2A}"/>
              </a:ext>
            </a:extLst>
          </p:cNvPr>
          <p:cNvSpPr/>
          <p:nvPr/>
        </p:nvSpPr>
        <p:spPr>
          <a:xfrm>
            <a:off x="2330824" y="3699435"/>
            <a:ext cx="1356658" cy="543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755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C5D07DA-E76D-ADDA-2AAA-B98E63A7A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58" y="418353"/>
            <a:ext cx="11060531" cy="5850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3C795F4-8F56-D09D-9AFC-59D8F808FCA5}"/>
              </a:ext>
            </a:extLst>
          </p:cNvPr>
          <p:cNvSpPr/>
          <p:nvPr/>
        </p:nvSpPr>
        <p:spPr>
          <a:xfrm>
            <a:off x="8420846" y="466165"/>
            <a:ext cx="651435" cy="519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909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EB28BA3-F2B6-4AEE-2341-B9E763272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6" y="346633"/>
            <a:ext cx="4966085" cy="420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612EDB5-65DE-3AFC-699A-27050133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37" y="1106198"/>
            <a:ext cx="6977263" cy="5603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E259C39B-D5A2-F203-2E8D-5A6235B35ADD}"/>
              </a:ext>
            </a:extLst>
          </p:cNvPr>
          <p:cNvSpPr/>
          <p:nvPr/>
        </p:nvSpPr>
        <p:spPr>
          <a:xfrm>
            <a:off x="1861251" y="3245223"/>
            <a:ext cx="953667" cy="5378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15380A3-04A1-568E-220F-79BBD8715134}"/>
              </a:ext>
            </a:extLst>
          </p:cNvPr>
          <p:cNvSpPr/>
          <p:nvPr/>
        </p:nvSpPr>
        <p:spPr>
          <a:xfrm>
            <a:off x="5183121" y="3579906"/>
            <a:ext cx="651435" cy="519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81A6FA8-A96D-E7A0-4F29-74752F64E255}"/>
              </a:ext>
            </a:extLst>
          </p:cNvPr>
          <p:cNvSpPr/>
          <p:nvPr/>
        </p:nvSpPr>
        <p:spPr>
          <a:xfrm>
            <a:off x="8510493" y="6137835"/>
            <a:ext cx="962213" cy="519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267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4789A1A-0433-5F25-FD06-8B53FA10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81" y="234328"/>
            <a:ext cx="9036424" cy="6487013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CD871BA6-37A1-2AEB-EF3E-CF9785EF2285}"/>
              </a:ext>
            </a:extLst>
          </p:cNvPr>
          <p:cNvSpPr/>
          <p:nvPr/>
        </p:nvSpPr>
        <p:spPr>
          <a:xfrm>
            <a:off x="5773271" y="2844800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0847EFF-23BF-08F1-2094-93351D096BB3}"/>
              </a:ext>
            </a:extLst>
          </p:cNvPr>
          <p:cNvSpPr/>
          <p:nvPr/>
        </p:nvSpPr>
        <p:spPr>
          <a:xfrm>
            <a:off x="5767294" y="3251201"/>
            <a:ext cx="641186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0F7B74F-D83B-3C13-1E91-9C8F9FC2704D}"/>
              </a:ext>
            </a:extLst>
          </p:cNvPr>
          <p:cNvSpPr/>
          <p:nvPr/>
        </p:nvSpPr>
        <p:spPr>
          <a:xfrm>
            <a:off x="2590380" y="1332752"/>
            <a:ext cx="965620" cy="8904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7C226B19-9DC0-B4D7-F2E0-AABDD948E1A3}"/>
              </a:ext>
            </a:extLst>
          </p:cNvPr>
          <p:cNvSpPr/>
          <p:nvPr/>
        </p:nvSpPr>
        <p:spPr>
          <a:xfrm>
            <a:off x="1253354" y="2951906"/>
            <a:ext cx="999775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3443B8D-D43A-0431-28C7-A3CE26CE9789}"/>
              </a:ext>
            </a:extLst>
          </p:cNvPr>
          <p:cNvSpPr/>
          <p:nvPr/>
        </p:nvSpPr>
        <p:spPr>
          <a:xfrm>
            <a:off x="2025825" y="3924349"/>
            <a:ext cx="1129109" cy="3466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219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7A0C2B9-3894-9C84-9F98-448408BF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64" y="176480"/>
            <a:ext cx="9281460" cy="661533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1FC6C9D0-F0EC-A860-8524-3B096A3B7A44}"/>
              </a:ext>
            </a:extLst>
          </p:cNvPr>
          <p:cNvSpPr/>
          <p:nvPr/>
        </p:nvSpPr>
        <p:spPr>
          <a:xfrm>
            <a:off x="1189317" y="1452282"/>
            <a:ext cx="926353" cy="34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649056A-2C89-2F98-7F13-55E5007A776A}"/>
              </a:ext>
            </a:extLst>
          </p:cNvPr>
          <p:cNvSpPr/>
          <p:nvPr/>
        </p:nvSpPr>
        <p:spPr>
          <a:xfrm>
            <a:off x="2611717" y="1942353"/>
            <a:ext cx="1308847" cy="4303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761998"/>
      </p:ext>
    </p:extLst>
  </p:cSld>
  <p:clrMapOvr>
    <a:masterClrMapping/>
  </p:clrMapOvr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142</Words>
  <Application>Microsoft Office PowerPoint</Application>
  <PresentationFormat>와이드스크린</PresentationFormat>
  <Paragraphs>21</Paragraphs>
  <Slides>38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4" baseType="lpstr">
      <vt:lpstr>맑은 고딕</vt:lpstr>
      <vt:lpstr>Arial</vt:lpstr>
      <vt:lpstr>Arial Black</vt:lpstr>
      <vt:lpstr>Tw Cen MT</vt:lpstr>
      <vt:lpstr>Wingdings 3</vt:lpstr>
      <vt:lpstr>New_Simple01</vt:lpstr>
      <vt:lpstr>PowerPoint 프레젠테이션</vt:lpstr>
      <vt:lpstr>K-MOOC 이란?</vt:lpstr>
      <vt:lpstr>PowerPoint 프레젠테이션</vt:lpstr>
      <vt:lpstr>K-MOOC 가입을 위한 이메일(가입) </vt:lpstr>
      <vt:lpstr>K-MOOC 회원가입/수업 참가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K-MOOC 강의수강(스마트폰)</vt:lpstr>
      <vt:lpstr>PowerPoint 프레젠테이션</vt:lpstr>
      <vt:lpstr>PowerPoint 프레젠테이션</vt:lpstr>
      <vt:lpstr>PowerPoint 프레젠테이션</vt:lpstr>
      <vt:lpstr>K-MOOC 수업 진행</vt:lpstr>
      <vt:lpstr>명상과 자기역량강화 인정 강좌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유영관</dc:creator>
  <cp:lastModifiedBy>유영관</cp:lastModifiedBy>
  <cp:revision>1</cp:revision>
  <dcterms:created xsi:type="dcterms:W3CDTF">2024-03-10T07:37:02Z</dcterms:created>
  <dcterms:modified xsi:type="dcterms:W3CDTF">2024-03-10T09:25:38Z</dcterms:modified>
</cp:coreProperties>
</file>