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7" r:id="rId2"/>
  </p:sldMasterIdLst>
  <p:notesMasterIdLst>
    <p:notesMasterId r:id="rId16"/>
  </p:notesMasterIdLst>
  <p:handoutMasterIdLst>
    <p:handoutMasterId r:id="rId17"/>
  </p:handoutMasterIdLst>
  <p:sldIdLst>
    <p:sldId id="2596" r:id="rId3"/>
    <p:sldId id="2607" r:id="rId4"/>
    <p:sldId id="2597" r:id="rId5"/>
    <p:sldId id="2598" r:id="rId6"/>
    <p:sldId id="2599" r:id="rId7"/>
    <p:sldId id="2600" r:id="rId8"/>
    <p:sldId id="2601" r:id="rId9"/>
    <p:sldId id="2602" r:id="rId10"/>
    <p:sldId id="2603" r:id="rId11"/>
    <p:sldId id="2604" r:id="rId12"/>
    <p:sldId id="2605" r:id="rId13"/>
    <p:sldId id="2606" r:id="rId14"/>
    <p:sldId id="2608" r:id="rId15"/>
  </p:sldIdLst>
  <p:sldSz cx="12192000" cy="6858000"/>
  <p:notesSz cx="6858000" cy="9144000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만든 이" initials="오전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AB0"/>
    <a:srgbClr val="3B7579"/>
    <a:srgbClr val="AAD3D6"/>
    <a:srgbClr val="418287"/>
    <a:srgbClr val="DFE3E9"/>
    <a:srgbClr val="1F1F26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5280" autoAdjust="0"/>
  </p:normalViewPr>
  <p:slideViewPr>
    <p:cSldViewPr snapToGrid="0" snapToObjects="1" showGuides="1">
      <p:cViewPr varScale="1">
        <p:scale>
          <a:sx n="160" d="100"/>
          <a:sy n="160" d="100"/>
        </p:scale>
        <p:origin x="264" y="13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유영관" userId="a77a290c-af01-4229-a265-84b3515a36dc" providerId="ADAL" clId="{0194C951-4402-49FC-9A54-53EFA57AB1DD}"/>
    <pc:docChg chg="addSld delSld modSld">
      <pc:chgData name="유영관" userId="a77a290c-af01-4229-a265-84b3515a36dc" providerId="ADAL" clId="{0194C951-4402-49FC-9A54-53EFA57AB1DD}" dt="2024-03-10T09:36:57.621" v="282" actId="1582"/>
      <pc:docMkLst>
        <pc:docMk/>
      </pc:docMkLst>
      <pc:sldChg chg="del">
        <pc:chgData name="유영관" userId="a77a290c-af01-4229-a265-84b3515a36dc" providerId="ADAL" clId="{0194C951-4402-49FC-9A54-53EFA57AB1DD}" dt="2024-03-10T09:06:54.732" v="103" actId="2696"/>
        <pc:sldMkLst>
          <pc:docMk/>
          <pc:sldMk cId="3514817461" sldId="261"/>
        </pc:sldMkLst>
      </pc:sldChg>
      <pc:sldChg chg="modSp mod">
        <pc:chgData name="유영관" userId="a77a290c-af01-4229-a265-84b3515a36dc" providerId="ADAL" clId="{0194C951-4402-49FC-9A54-53EFA57AB1DD}" dt="2024-03-10T09:03:23.555" v="22"/>
        <pc:sldMkLst>
          <pc:docMk/>
          <pc:sldMk cId="79592761" sldId="2596"/>
        </pc:sldMkLst>
        <pc:spChg chg="mod">
          <ac:chgData name="유영관" userId="a77a290c-af01-4229-a265-84b3515a36dc" providerId="ADAL" clId="{0194C951-4402-49FC-9A54-53EFA57AB1DD}" dt="2024-03-10T09:03:23.555" v="22"/>
          <ac:spMkLst>
            <pc:docMk/>
            <pc:sldMk cId="79592761" sldId="2596"/>
            <ac:spMk id="3" creationId="{7555E40E-3256-4272-A29D-F2438D5C136F}"/>
          </ac:spMkLst>
        </pc:spChg>
      </pc:sldChg>
      <pc:sldChg chg="new del">
        <pc:chgData name="유영관" userId="a77a290c-af01-4229-a265-84b3515a36dc" providerId="ADAL" clId="{0194C951-4402-49FC-9A54-53EFA57AB1DD}" dt="2024-03-10T09:04:46.061" v="25" actId="2696"/>
        <pc:sldMkLst>
          <pc:docMk/>
          <pc:sldMk cId="3222716095" sldId="2607"/>
        </pc:sldMkLst>
      </pc:sldChg>
      <pc:sldChg chg="addSp modSp new mod">
        <pc:chgData name="유영관" userId="a77a290c-af01-4229-a265-84b3515a36dc" providerId="ADAL" clId="{0194C951-4402-49FC-9A54-53EFA57AB1DD}" dt="2024-03-10T09:15:15.647" v="273" actId="1076"/>
        <pc:sldMkLst>
          <pc:docMk/>
          <pc:sldMk cId="3463360821" sldId="2607"/>
        </pc:sldMkLst>
        <pc:spChg chg="mod">
          <ac:chgData name="유영관" userId="a77a290c-af01-4229-a265-84b3515a36dc" providerId="ADAL" clId="{0194C951-4402-49FC-9A54-53EFA57AB1DD}" dt="2024-03-10T09:07:10.018" v="128"/>
          <ac:spMkLst>
            <pc:docMk/>
            <pc:sldMk cId="3463360821" sldId="2607"/>
            <ac:spMk id="2" creationId="{CDB3E139-C454-C154-79A4-1AEF1B7A03B3}"/>
          </ac:spMkLst>
        </pc:spChg>
        <pc:spChg chg="mod">
          <ac:chgData name="유영관" userId="a77a290c-af01-4229-a265-84b3515a36dc" providerId="ADAL" clId="{0194C951-4402-49FC-9A54-53EFA57AB1DD}" dt="2024-03-10T09:09:26.314" v="260"/>
          <ac:spMkLst>
            <pc:docMk/>
            <pc:sldMk cId="3463360821" sldId="2607"/>
            <ac:spMk id="3" creationId="{888A28F2-EF5D-3D08-7ADC-8C485E8033E5}"/>
          </ac:spMkLst>
        </pc:spChg>
        <pc:picChg chg="add mod">
          <ac:chgData name="유영관" userId="a77a290c-af01-4229-a265-84b3515a36dc" providerId="ADAL" clId="{0194C951-4402-49FC-9A54-53EFA57AB1DD}" dt="2024-03-10T09:15:11.754" v="272" actId="14100"/>
          <ac:picMkLst>
            <pc:docMk/>
            <pc:sldMk cId="3463360821" sldId="2607"/>
            <ac:picMk id="5" creationId="{011B12A2-5201-DBBE-707B-51EC93C9178F}"/>
          </ac:picMkLst>
        </pc:picChg>
        <pc:picChg chg="add mod">
          <ac:chgData name="유영관" userId="a77a290c-af01-4229-a265-84b3515a36dc" providerId="ADAL" clId="{0194C951-4402-49FC-9A54-53EFA57AB1DD}" dt="2024-03-10T09:15:15.647" v="273" actId="1076"/>
          <ac:picMkLst>
            <pc:docMk/>
            <pc:sldMk cId="3463360821" sldId="2607"/>
            <ac:picMk id="1026" creationId="{991D443D-FD0A-8400-E3B6-F40C6CD3D410}"/>
          </ac:picMkLst>
        </pc:picChg>
      </pc:sldChg>
      <pc:sldChg chg="modSp new del mod">
        <pc:chgData name="유영관" userId="a77a290c-af01-4229-a265-84b3515a36dc" providerId="ADAL" clId="{0194C951-4402-49FC-9A54-53EFA57AB1DD}" dt="2024-03-10T09:06:41.702" v="101" actId="47"/>
        <pc:sldMkLst>
          <pc:docMk/>
          <pc:sldMk cId="2891855995" sldId="2608"/>
        </pc:sldMkLst>
        <pc:spChg chg="mod">
          <ac:chgData name="유영관" userId="a77a290c-af01-4229-a265-84b3515a36dc" providerId="ADAL" clId="{0194C951-4402-49FC-9A54-53EFA57AB1DD}" dt="2024-03-10T09:05:47.281" v="99" actId="1076"/>
          <ac:spMkLst>
            <pc:docMk/>
            <pc:sldMk cId="2891855995" sldId="2608"/>
            <ac:spMk id="2" creationId="{EE4C4708-FC54-9FF0-B275-D9281A9E0697}"/>
          </ac:spMkLst>
        </pc:spChg>
        <pc:spChg chg="mod">
          <ac:chgData name="유영관" userId="a77a290c-af01-4229-a265-84b3515a36dc" providerId="ADAL" clId="{0194C951-4402-49FC-9A54-53EFA57AB1DD}" dt="2024-03-10T09:05:42.112" v="98" actId="1076"/>
          <ac:spMkLst>
            <pc:docMk/>
            <pc:sldMk cId="2891855995" sldId="2608"/>
            <ac:spMk id="3" creationId="{46EDEE00-8D0C-19FD-3EC5-7C4E8362ED0B}"/>
          </ac:spMkLst>
        </pc:spChg>
        <pc:spChg chg="mod">
          <ac:chgData name="유영관" userId="a77a290c-af01-4229-a265-84b3515a36dc" providerId="ADAL" clId="{0194C951-4402-49FC-9A54-53EFA57AB1DD}" dt="2024-03-10T09:05:51.292" v="100" actId="1076"/>
          <ac:spMkLst>
            <pc:docMk/>
            <pc:sldMk cId="2891855995" sldId="2608"/>
            <ac:spMk id="4" creationId="{D258572B-97D5-C8D0-37E6-D02923F9F280}"/>
          </ac:spMkLst>
        </pc:spChg>
      </pc:sldChg>
      <pc:sldChg chg="addSp modSp new mod">
        <pc:chgData name="유영관" userId="a77a290c-af01-4229-a265-84b3515a36dc" providerId="ADAL" clId="{0194C951-4402-49FC-9A54-53EFA57AB1DD}" dt="2024-03-10T09:36:57.621" v="282" actId="1582"/>
        <pc:sldMkLst>
          <pc:docMk/>
          <pc:sldMk cId="3273188087" sldId="2608"/>
        </pc:sldMkLst>
        <pc:spChg chg="add mod">
          <ac:chgData name="유영관" userId="a77a290c-af01-4229-a265-84b3515a36dc" providerId="ADAL" clId="{0194C951-4402-49FC-9A54-53EFA57AB1DD}" dt="2024-03-10T09:36:57.621" v="282" actId="1582"/>
          <ac:spMkLst>
            <pc:docMk/>
            <pc:sldMk cId="3273188087" sldId="2608"/>
            <ac:spMk id="3" creationId="{4DA78430-289E-6550-5626-BC61CBD7B634}"/>
          </ac:spMkLst>
        </pc:spChg>
        <pc:picChg chg="add mod">
          <ac:chgData name="유영관" userId="a77a290c-af01-4229-a265-84b3515a36dc" providerId="ADAL" clId="{0194C951-4402-49FC-9A54-53EFA57AB1DD}" dt="2024-03-10T09:36:30.842" v="278" actId="1076"/>
          <ac:picMkLst>
            <pc:docMk/>
            <pc:sldMk cId="3273188087" sldId="2608"/>
            <ac:picMk id="2" creationId="{2014400C-CAC8-1497-DB1E-C0FFE51E4D7B}"/>
          </ac:picMkLst>
        </pc:picChg>
      </pc:sldChg>
    </pc:docChg>
  </pc:docChgLst>
  <pc:docChgLst>
    <pc:chgData name="유영관" userId="a77a290c-af01-4229-a265-84b3515a36dc" providerId="ADAL" clId="{DCD1196B-D8ED-42A2-BD08-D87269BE5CB1}"/>
    <pc:docChg chg="custSel addSld delSld modSld">
      <pc:chgData name="유영관" userId="a77a290c-af01-4229-a265-84b3515a36dc" providerId="ADAL" clId="{DCD1196B-D8ED-42A2-BD08-D87269BE5CB1}" dt="2023-03-08T10:49:11.026" v="284"/>
      <pc:docMkLst>
        <pc:docMk/>
      </pc:docMkLst>
      <pc:sldChg chg="addSp modSp mod">
        <pc:chgData name="유영관" userId="a77a290c-af01-4229-a265-84b3515a36dc" providerId="ADAL" clId="{DCD1196B-D8ED-42A2-BD08-D87269BE5CB1}" dt="2023-03-08T09:55:05.472" v="272"/>
        <pc:sldMkLst>
          <pc:docMk/>
          <pc:sldMk cId="79592761" sldId="2596"/>
        </pc:sldMkLst>
        <pc:spChg chg="mod">
          <ac:chgData name="유영관" userId="a77a290c-af01-4229-a265-84b3515a36dc" providerId="ADAL" clId="{DCD1196B-D8ED-42A2-BD08-D87269BE5CB1}" dt="2023-03-08T09:35:38.536" v="167" actId="1076"/>
          <ac:spMkLst>
            <pc:docMk/>
            <pc:sldMk cId="79592761" sldId="2596"/>
            <ac:spMk id="2" creationId="{83823991-6F5F-45D3-883F-8179BE10396D}"/>
          </ac:spMkLst>
        </pc:spChg>
        <pc:picChg chg="add mod">
          <ac:chgData name="유영관" userId="a77a290c-af01-4229-a265-84b3515a36dc" providerId="ADAL" clId="{DCD1196B-D8ED-42A2-BD08-D87269BE5CB1}" dt="2023-03-08T09:55:05.472" v="272"/>
          <ac:picMkLst>
            <pc:docMk/>
            <pc:sldMk cId="79592761" sldId="2596"/>
            <ac:picMk id="8" creationId="{54FFB67D-1EF9-50B1-49E5-3836C82BD99E}"/>
          </ac:picMkLst>
        </pc:picChg>
      </pc:sldChg>
      <pc:sldChg chg="addSp delSp modSp new del mod">
        <pc:chgData name="유영관" userId="a77a290c-af01-4229-a265-84b3515a36dc" providerId="ADAL" clId="{DCD1196B-D8ED-42A2-BD08-D87269BE5CB1}" dt="2023-03-08T09:25:49.517" v="4" actId="47"/>
        <pc:sldMkLst>
          <pc:docMk/>
          <pc:sldMk cId="1011888372" sldId="2597"/>
        </pc:sldMkLst>
        <pc:spChg chg="del">
          <ac:chgData name="유영관" userId="a77a290c-af01-4229-a265-84b3515a36dc" providerId="ADAL" clId="{DCD1196B-D8ED-42A2-BD08-D87269BE5CB1}" dt="2023-03-08T09:25:39.662" v="1" actId="931"/>
          <ac:spMkLst>
            <pc:docMk/>
            <pc:sldMk cId="1011888372" sldId="2597"/>
            <ac:spMk id="2" creationId="{18C02CAE-2049-4984-6685-628F3D32352E}"/>
          </ac:spMkLst>
        </pc:spChg>
        <pc:spChg chg="add mod">
          <ac:chgData name="유영관" userId="a77a290c-af01-4229-a265-84b3515a36dc" providerId="ADAL" clId="{DCD1196B-D8ED-42A2-BD08-D87269BE5CB1}" dt="2023-03-08T09:25:47.446" v="3" actId="478"/>
          <ac:spMkLst>
            <pc:docMk/>
            <pc:sldMk cId="1011888372" sldId="2597"/>
            <ac:spMk id="6" creationId="{E7E8C789-2A33-1FA6-3A58-4E94184D447F}"/>
          </ac:spMkLst>
        </pc:spChg>
        <pc:picChg chg="add del mod">
          <ac:chgData name="유영관" userId="a77a290c-af01-4229-a265-84b3515a36dc" providerId="ADAL" clId="{DCD1196B-D8ED-42A2-BD08-D87269BE5CB1}" dt="2023-03-08T09:25:47.446" v="3" actId="478"/>
          <ac:picMkLst>
            <pc:docMk/>
            <pc:sldMk cId="1011888372" sldId="2597"/>
            <ac:picMk id="4" creationId="{B87C209C-49D7-13DB-8140-635211D24CA5}"/>
          </ac:picMkLst>
        </pc:picChg>
      </pc:sldChg>
      <pc:sldChg chg="addSp modSp new mod">
        <pc:chgData name="유영관" userId="a77a290c-af01-4229-a265-84b3515a36dc" providerId="ADAL" clId="{DCD1196B-D8ED-42A2-BD08-D87269BE5CB1}" dt="2023-03-08T09:56:19.963" v="273"/>
        <pc:sldMkLst>
          <pc:docMk/>
          <pc:sldMk cId="3407772342" sldId="2597"/>
        </pc:sldMkLst>
        <pc:spChg chg="add mod">
          <ac:chgData name="유영관" userId="a77a290c-af01-4229-a265-84b3515a36dc" providerId="ADAL" clId="{DCD1196B-D8ED-42A2-BD08-D87269BE5CB1}" dt="2023-03-08T09:40:13.683" v="183" actId="1076"/>
          <ac:spMkLst>
            <pc:docMk/>
            <pc:sldMk cId="3407772342" sldId="2597"/>
            <ac:spMk id="8" creationId="{B673C74B-69E9-2AA2-3FF4-7297A5F1DAAC}"/>
          </ac:spMkLst>
        </pc:spChg>
        <pc:spChg chg="add mod">
          <ac:chgData name="유영관" userId="a77a290c-af01-4229-a265-84b3515a36dc" providerId="ADAL" clId="{DCD1196B-D8ED-42A2-BD08-D87269BE5CB1}" dt="2023-03-08T09:40:30.636" v="186" actId="14100"/>
          <ac:spMkLst>
            <pc:docMk/>
            <pc:sldMk cId="3407772342" sldId="2597"/>
            <ac:spMk id="9" creationId="{1342ECBD-BC40-907D-2372-FCB1680DCEC9}"/>
          </ac:spMkLst>
        </pc:spChg>
        <pc:spChg chg="add mod">
          <ac:chgData name="유영관" userId="a77a290c-af01-4229-a265-84b3515a36dc" providerId="ADAL" clId="{DCD1196B-D8ED-42A2-BD08-D87269BE5CB1}" dt="2023-03-08T09:40:41.981" v="189" actId="14100"/>
          <ac:spMkLst>
            <pc:docMk/>
            <pc:sldMk cId="3407772342" sldId="2597"/>
            <ac:spMk id="10" creationId="{54633013-D0CE-878C-9E75-6214F367452D}"/>
          </ac:spMkLst>
        </pc:spChg>
        <pc:spChg chg="add mod">
          <ac:chgData name="유영관" userId="a77a290c-af01-4229-a265-84b3515a36dc" providerId="ADAL" clId="{DCD1196B-D8ED-42A2-BD08-D87269BE5CB1}" dt="2023-03-08T09:41:00.099" v="194" actId="1076"/>
          <ac:spMkLst>
            <pc:docMk/>
            <pc:sldMk cId="3407772342" sldId="2597"/>
            <ac:spMk id="11" creationId="{040B0DB0-239B-AAF9-D665-6C42148F24A4}"/>
          </ac:spMkLst>
        </pc:spChg>
        <pc:picChg chg="add mod">
          <ac:chgData name="유영관" userId="a77a290c-af01-4229-a265-84b3515a36dc" providerId="ADAL" clId="{DCD1196B-D8ED-42A2-BD08-D87269BE5CB1}" dt="2023-03-08T09:27:33.511" v="32" actId="14100"/>
          <ac:picMkLst>
            <pc:docMk/>
            <pc:sldMk cId="3407772342" sldId="2597"/>
            <ac:picMk id="3" creationId="{26BA532F-EE9B-FB2B-B094-637BF1017BC7}"/>
          </ac:picMkLst>
        </pc:picChg>
        <pc:picChg chg="add mod">
          <ac:chgData name="유영관" userId="a77a290c-af01-4229-a265-84b3515a36dc" providerId="ADAL" clId="{DCD1196B-D8ED-42A2-BD08-D87269BE5CB1}" dt="2023-03-08T09:27:42.608" v="35" actId="1076"/>
          <ac:picMkLst>
            <pc:docMk/>
            <pc:sldMk cId="3407772342" sldId="2597"/>
            <ac:picMk id="5" creationId="{03E32F30-7D40-FA0B-DF6D-1BBEE2944AF8}"/>
          </ac:picMkLst>
        </pc:picChg>
        <pc:picChg chg="add mod">
          <ac:chgData name="유영관" userId="a77a290c-af01-4229-a265-84b3515a36dc" providerId="ADAL" clId="{DCD1196B-D8ED-42A2-BD08-D87269BE5CB1}" dt="2023-03-08T09:27:49.329" v="37" actId="14100"/>
          <ac:picMkLst>
            <pc:docMk/>
            <pc:sldMk cId="3407772342" sldId="2597"/>
            <ac:picMk id="7" creationId="{EB1CBBC8-DA2C-2036-AD6E-8A44AAD01050}"/>
          </ac:picMkLst>
        </pc:picChg>
        <pc:picChg chg="add mod">
          <ac:chgData name="유영관" userId="a77a290c-af01-4229-a265-84b3515a36dc" providerId="ADAL" clId="{DCD1196B-D8ED-42A2-BD08-D87269BE5CB1}" dt="2023-03-08T09:56:19.963" v="273"/>
          <ac:picMkLst>
            <pc:docMk/>
            <pc:sldMk cId="3407772342" sldId="2597"/>
            <ac:picMk id="16" creationId="{16A28DEA-6B12-C637-F975-531B07E4AE08}"/>
          </ac:picMkLst>
        </pc:picChg>
        <pc:inkChg chg="add">
          <ac:chgData name="유영관" userId="a77a290c-af01-4229-a265-84b3515a36dc" providerId="ADAL" clId="{DCD1196B-D8ED-42A2-BD08-D87269BE5CB1}" dt="2023-03-08T09:56:19.963" v="273"/>
          <ac:inkMkLst>
            <pc:docMk/>
            <pc:sldMk cId="3407772342" sldId="2597"/>
            <ac:inkMk id="15" creationId="{72019562-B5D0-D0AA-63AD-DCBE34572541}"/>
          </ac:inkMkLst>
        </pc:inkChg>
      </pc:sldChg>
      <pc:sldChg chg="addSp modSp new mod">
        <pc:chgData name="유영관" userId="a77a290c-af01-4229-a265-84b3515a36dc" providerId="ADAL" clId="{DCD1196B-D8ED-42A2-BD08-D87269BE5CB1}" dt="2023-03-08T09:58:04.602" v="274"/>
        <pc:sldMkLst>
          <pc:docMk/>
          <pc:sldMk cId="2974071112" sldId="2598"/>
        </pc:sldMkLst>
        <pc:spChg chg="add mod">
          <ac:chgData name="유영관" userId="a77a290c-af01-4229-a265-84b3515a36dc" providerId="ADAL" clId="{DCD1196B-D8ED-42A2-BD08-D87269BE5CB1}" dt="2023-03-08T09:41:19.896" v="198" actId="14100"/>
          <ac:spMkLst>
            <pc:docMk/>
            <pc:sldMk cId="2974071112" sldId="2598"/>
            <ac:spMk id="8" creationId="{3879AFCB-9D83-9881-8B6A-0C437BA43B4C}"/>
          </ac:spMkLst>
        </pc:spChg>
        <pc:spChg chg="add mod">
          <ac:chgData name="유영관" userId="a77a290c-af01-4229-a265-84b3515a36dc" providerId="ADAL" clId="{DCD1196B-D8ED-42A2-BD08-D87269BE5CB1}" dt="2023-03-08T09:41:30.674" v="201" actId="14100"/>
          <ac:spMkLst>
            <pc:docMk/>
            <pc:sldMk cId="2974071112" sldId="2598"/>
            <ac:spMk id="9" creationId="{92464F82-9283-130D-E0C4-1DF194130D4A}"/>
          </ac:spMkLst>
        </pc:spChg>
        <pc:spChg chg="add mod">
          <ac:chgData name="유영관" userId="a77a290c-af01-4229-a265-84b3515a36dc" providerId="ADAL" clId="{DCD1196B-D8ED-42A2-BD08-D87269BE5CB1}" dt="2023-03-08T09:41:43.232" v="205" actId="14100"/>
          <ac:spMkLst>
            <pc:docMk/>
            <pc:sldMk cId="2974071112" sldId="2598"/>
            <ac:spMk id="10" creationId="{14A521B8-BEF5-A44B-9795-54F3B912DC5F}"/>
          </ac:spMkLst>
        </pc:spChg>
        <pc:picChg chg="add mod">
          <ac:chgData name="유영관" userId="a77a290c-af01-4229-a265-84b3515a36dc" providerId="ADAL" clId="{DCD1196B-D8ED-42A2-BD08-D87269BE5CB1}" dt="2023-03-08T09:28:30.242" v="53" actId="208"/>
          <ac:picMkLst>
            <pc:docMk/>
            <pc:sldMk cId="2974071112" sldId="2598"/>
            <ac:picMk id="3" creationId="{5327DED6-13F1-5971-6025-CD0E23583DF4}"/>
          </ac:picMkLst>
        </pc:picChg>
        <pc:picChg chg="add mod">
          <ac:chgData name="유영관" userId="a77a290c-af01-4229-a265-84b3515a36dc" providerId="ADAL" clId="{DCD1196B-D8ED-42A2-BD08-D87269BE5CB1}" dt="2023-03-08T09:28:11.977" v="46" actId="14100"/>
          <ac:picMkLst>
            <pc:docMk/>
            <pc:sldMk cId="2974071112" sldId="2598"/>
            <ac:picMk id="5" creationId="{5C8E811A-761D-5F38-C769-ED6E1194812F}"/>
          </ac:picMkLst>
        </pc:picChg>
        <pc:picChg chg="add mod">
          <ac:chgData name="유영관" userId="a77a290c-af01-4229-a265-84b3515a36dc" providerId="ADAL" clId="{DCD1196B-D8ED-42A2-BD08-D87269BE5CB1}" dt="2023-03-08T09:28:30.242" v="53" actId="208"/>
          <ac:picMkLst>
            <pc:docMk/>
            <pc:sldMk cId="2974071112" sldId="2598"/>
            <ac:picMk id="7" creationId="{D9A1887F-2D63-BE33-2280-DEAF9E4D2AD0}"/>
          </ac:picMkLst>
        </pc:picChg>
        <pc:picChg chg="add mod">
          <ac:chgData name="유영관" userId="a77a290c-af01-4229-a265-84b3515a36dc" providerId="ADAL" clId="{DCD1196B-D8ED-42A2-BD08-D87269BE5CB1}" dt="2023-03-08T09:58:04.602" v="274"/>
          <ac:picMkLst>
            <pc:docMk/>
            <pc:sldMk cId="2974071112" sldId="2598"/>
            <ac:picMk id="14" creationId="{4BD00A5A-1A31-DFC1-5A28-79A6172F68D8}"/>
          </ac:picMkLst>
        </pc:picChg>
        <pc:inkChg chg="add">
          <ac:chgData name="유영관" userId="a77a290c-af01-4229-a265-84b3515a36dc" providerId="ADAL" clId="{DCD1196B-D8ED-42A2-BD08-D87269BE5CB1}" dt="2023-03-08T09:58:04.602" v="274"/>
          <ac:inkMkLst>
            <pc:docMk/>
            <pc:sldMk cId="2974071112" sldId="2598"/>
            <ac:inkMk id="13" creationId="{DED16D3C-A8C3-2580-F1E7-86F761925337}"/>
          </ac:inkMkLst>
        </pc:inkChg>
      </pc:sldChg>
      <pc:sldChg chg="addSp modSp new mod">
        <pc:chgData name="유영관" userId="a77a290c-af01-4229-a265-84b3515a36dc" providerId="ADAL" clId="{DCD1196B-D8ED-42A2-BD08-D87269BE5CB1}" dt="2023-03-08T09:58:51.413" v="275"/>
        <pc:sldMkLst>
          <pc:docMk/>
          <pc:sldMk cId="3162717782" sldId="2599"/>
        </pc:sldMkLst>
        <pc:spChg chg="add mod">
          <ac:chgData name="유영관" userId="a77a290c-af01-4229-a265-84b3515a36dc" providerId="ADAL" clId="{DCD1196B-D8ED-42A2-BD08-D87269BE5CB1}" dt="2023-03-08T09:41:53.988" v="207" actId="1076"/>
          <ac:spMkLst>
            <pc:docMk/>
            <pc:sldMk cId="3162717782" sldId="2599"/>
            <ac:spMk id="8" creationId="{3DF5DBD1-20F8-B722-CA6A-F0F91BE37EE3}"/>
          </ac:spMkLst>
        </pc:spChg>
        <pc:spChg chg="add mod">
          <ac:chgData name="유영관" userId="a77a290c-af01-4229-a265-84b3515a36dc" providerId="ADAL" clId="{DCD1196B-D8ED-42A2-BD08-D87269BE5CB1}" dt="2023-03-08T09:42:09.581" v="212" actId="14100"/>
          <ac:spMkLst>
            <pc:docMk/>
            <pc:sldMk cId="3162717782" sldId="2599"/>
            <ac:spMk id="9" creationId="{2243CE45-9BEE-AA63-D7B6-640C200273F2}"/>
          </ac:spMkLst>
        </pc:spChg>
        <pc:spChg chg="add mod">
          <ac:chgData name="유영관" userId="a77a290c-af01-4229-a265-84b3515a36dc" providerId="ADAL" clId="{DCD1196B-D8ED-42A2-BD08-D87269BE5CB1}" dt="2023-03-08T09:42:23.946" v="217" actId="14100"/>
          <ac:spMkLst>
            <pc:docMk/>
            <pc:sldMk cId="3162717782" sldId="2599"/>
            <ac:spMk id="10" creationId="{8360C562-588F-6453-8B7C-5230FBFE9B29}"/>
          </ac:spMkLst>
        </pc:spChg>
        <pc:picChg chg="add mod">
          <ac:chgData name="유영관" userId="a77a290c-af01-4229-a265-84b3515a36dc" providerId="ADAL" clId="{DCD1196B-D8ED-42A2-BD08-D87269BE5CB1}" dt="2023-03-08T09:29:27.141" v="76" actId="1076"/>
          <ac:picMkLst>
            <pc:docMk/>
            <pc:sldMk cId="3162717782" sldId="2599"/>
            <ac:picMk id="3" creationId="{DFDA1704-1143-0F77-5C82-8A3BBAFD415A}"/>
          </ac:picMkLst>
        </pc:picChg>
        <pc:picChg chg="add mod">
          <ac:chgData name="유영관" userId="a77a290c-af01-4229-a265-84b3515a36dc" providerId="ADAL" clId="{DCD1196B-D8ED-42A2-BD08-D87269BE5CB1}" dt="2023-03-08T09:42:01.211" v="209" actId="1076"/>
          <ac:picMkLst>
            <pc:docMk/>
            <pc:sldMk cId="3162717782" sldId="2599"/>
            <ac:picMk id="5" creationId="{C5151F22-C62F-9B28-0CFE-B0399CABC524}"/>
          </ac:picMkLst>
        </pc:picChg>
        <pc:picChg chg="add mod">
          <ac:chgData name="유영관" userId="a77a290c-af01-4229-a265-84b3515a36dc" providerId="ADAL" clId="{DCD1196B-D8ED-42A2-BD08-D87269BE5CB1}" dt="2023-03-08T09:29:36.244" v="79" actId="14100"/>
          <ac:picMkLst>
            <pc:docMk/>
            <pc:sldMk cId="3162717782" sldId="2599"/>
            <ac:picMk id="7" creationId="{CCB6F353-6D7D-B6FB-FD51-B2B9977F61D9}"/>
          </ac:picMkLst>
        </pc:picChg>
        <pc:picChg chg="add mod">
          <ac:chgData name="유영관" userId="a77a290c-af01-4229-a265-84b3515a36dc" providerId="ADAL" clId="{DCD1196B-D8ED-42A2-BD08-D87269BE5CB1}" dt="2023-03-08T09:58:51.413" v="275"/>
          <ac:picMkLst>
            <pc:docMk/>
            <pc:sldMk cId="3162717782" sldId="2599"/>
            <ac:picMk id="14" creationId="{5B132100-AE55-8BC1-C099-F990E5348748}"/>
          </ac:picMkLst>
        </pc:picChg>
      </pc:sldChg>
      <pc:sldChg chg="addSp delSp modSp new mod">
        <pc:chgData name="유영관" userId="a77a290c-af01-4229-a265-84b3515a36dc" providerId="ADAL" clId="{DCD1196B-D8ED-42A2-BD08-D87269BE5CB1}" dt="2023-03-08T10:00:30.068" v="276"/>
        <pc:sldMkLst>
          <pc:docMk/>
          <pc:sldMk cId="2674368456" sldId="2600"/>
        </pc:sldMkLst>
        <pc:spChg chg="add mod">
          <ac:chgData name="유영관" userId="a77a290c-af01-4229-a265-84b3515a36dc" providerId="ADAL" clId="{DCD1196B-D8ED-42A2-BD08-D87269BE5CB1}" dt="2023-03-08T09:42:38.132" v="220" actId="14100"/>
          <ac:spMkLst>
            <pc:docMk/>
            <pc:sldMk cId="2674368456" sldId="2600"/>
            <ac:spMk id="10" creationId="{66D508F0-1EDA-731A-6B8B-89557D55632A}"/>
          </ac:spMkLst>
        </pc:spChg>
        <pc:spChg chg="add mod">
          <ac:chgData name="유영관" userId="a77a290c-af01-4229-a265-84b3515a36dc" providerId="ADAL" clId="{DCD1196B-D8ED-42A2-BD08-D87269BE5CB1}" dt="2023-03-08T09:43:02.833" v="228" actId="1076"/>
          <ac:spMkLst>
            <pc:docMk/>
            <pc:sldMk cId="2674368456" sldId="2600"/>
            <ac:spMk id="11" creationId="{60BE74DD-7E07-46D9-0BC3-8A156BF7581A}"/>
          </ac:spMkLst>
        </pc:spChg>
        <pc:spChg chg="add mod">
          <ac:chgData name="유영관" userId="a77a290c-af01-4229-a265-84b3515a36dc" providerId="ADAL" clId="{DCD1196B-D8ED-42A2-BD08-D87269BE5CB1}" dt="2023-03-08T09:42:57.728" v="227" actId="1076"/>
          <ac:spMkLst>
            <pc:docMk/>
            <pc:sldMk cId="2674368456" sldId="2600"/>
            <ac:spMk id="12" creationId="{C7199E12-69F6-F4B8-4877-0E932A0D8BD8}"/>
          </ac:spMkLst>
        </pc:spChg>
        <pc:spChg chg="add mod">
          <ac:chgData name="유영관" userId="a77a290c-af01-4229-a265-84b3515a36dc" providerId="ADAL" clId="{DCD1196B-D8ED-42A2-BD08-D87269BE5CB1}" dt="2023-03-08T09:43:18.166" v="232" actId="14100"/>
          <ac:spMkLst>
            <pc:docMk/>
            <pc:sldMk cId="2674368456" sldId="2600"/>
            <ac:spMk id="13" creationId="{D45CB3AD-75D5-20C0-D7ED-311052C1A137}"/>
          </ac:spMkLst>
        </pc:spChg>
        <pc:spChg chg="add mod">
          <ac:chgData name="유영관" userId="a77a290c-af01-4229-a265-84b3515a36dc" providerId="ADAL" clId="{DCD1196B-D8ED-42A2-BD08-D87269BE5CB1}" dt="2023-03-08T09:43:34.490" v="237" actId="14100"/>
          <ac:spMkLst>
            <pc:docMk/>
            <pc:sldMk cId="2674368456" sldId="2600"/>
            <ac:spMk id="14" creationId="{6224B4C6-B21B-56E2-E3FE-A6915F8CB93E}"/>
          </ac:spMkLst>
        </pc:spChg>
        <pc:picChg chg="add mod">
          <ac:chgData name="유영관" userId="a77a290c-af01-4229-a265-84b3515a36dc" providerId="ADAL" clId="{DCD1196B-D8ED-42A2-BD08-D87269BE5CB1}" dt="2023-03-08T09:29:51.675" v="87" actId="1076"/>
          <ac:picMkLst>
            <pc:docMk/>
            <pc:sldMk cId="2674368456" sldId="2600"/>
            <ac:picMk id="3" creationId="{86C369C9-18CC-5157-EE16-8DF61A22983C}"/>
          </ac:picMkLst>
        </pc:picChg>
        <pc:picChg chg="add del mod">
          <ac:chgData name="유영관" userId="a77a290c-af01-4229-a265-84b3515a36dc" providerId="ADAL" clId="{DCD1196B-D8ED-42A2-BD08-D87269BE5CB1}" dt="2023-03-08T09:30:27.327" v="99" actId="478"/>
          <ac:picMkLst>
            <pc:docMk/>
            <pc:sldMk cId="2674368456" sldId="2600"/>
            <ac:picMk id="5" creationId="{26A27E35-3EBF-F231-A300-8E045EF39D92}"/>
          </ac:picMkLst>
        </pc:picChg>
        <pc:picChg chg="add mod">
          <ac:chgData name="유영관" userId="a77a290c-af01-4229-a265-84b3515a36dc" providerId="ADAL" clId="{DCD1196B-D8ED-42A2-BD08-D87269BE5CB1}" dt="2023-03-08T09:36:52.686" v="168" actId="208"/>
          <ac:picMkLst>
            <pc:docMk/>
            <pc:sldMk cId="2674368456" sldId="2600"/>
            <ac:picMk id="7" creationId="{B0E99F3E-5F8A-443A-ACEF-F97C67AA0828}"/>
          </ac:picMkLst>
        </pc:picChg>
        <pc:picChg chg="add mod">
          <ac:chgData name="유영관" userId="a77a290c-af01-4229-a265-84b3515a36dc" providerId="ADAL" clId="{DCD1196B-D8ED-42A2-BD08-D87269BE5CB1}" dt="2023-03-08T09:37:00.218" v="169" actId="208"/>
          <ac:picMkLst>
            <pc:docMk/>
            <pc:sldMk cId="2674368456" sldId="2600"/>
            <ac:picMk id="9" creationId="{D7646A02-4851-C331-E46F-AEDCFD12EE02}"/>
          </ac:picMkLst>
        </pc:picChg>
        <pc:picChg chg="add mod">
          <ac:chgData name="유영관" userId="a77a290c-af01-4229-a265-84b3515a36dc" providerId="ADAL" clId="{DCD1196B-D8ED-42A2-BD08-D87269BE5CB1}" dt="2023-03-08T10:00:30.068" v="276"/>
          <ac:picMkLst>
            <pc:docMk/>
            <pc:sldMk cId="2674368456" sldId="2600"/>
            <ac:picMk id="18" creationId="{DC1394F1-C6A5-6FBF-3111-4887B0BE2258}"/>
          </ac:picMkLst>
        </pc:picChg>
        <pc:inkChg chg="add">
          <ac:chgData name="유영관" userId="a77a290c-af01-4229-a265-84b3515a36dc" providerId="ADAL" clId="{DCD1196B-D8ED-42A2-BD08-D87269BE5CB1}" dt="2023-03-08T10:00:30.068" v="276"/>
          <ac:inkMkLst>
            <pc:docMk/>
            <pc:sldMk cId="2674368456" sldId="2600"/>
            <ac:inkMk id="17" creationId="{04431AA3-9EF4-5B18-2644-E071984FECFC}"/>
          </ac:inkMkLst>
        </pc:inkChg>
      </pc:sldChg>
      <pc:sldChg chg="addSp delSp modSp new mod">
        <pc:chgData name="유영관" userId="a77a290c-af01-4229-a265-84b3515a36dc" providerId="ADAL" clId="{DCD1196B-D8ED-42A2-BD08-D87269BE5CB1}" dt="2023-03-08T10:02:23.423" v="277"/>
        <pc:sldMkLst>
          <pc:docMk/>
          <pc:sldMk cId="4237170084" sldId="2601"/>
        </pc:sldMkLst>
        <pc:spChg chg="add mod">
          <ac:chgData name="유영관" userId="a77a290c-af01-4229-a265-84b3515a36dc" providerId="ADAL" clId="{DCD1196B-D8ED-42A2-BD08-D87269BE5CB1}" dt="2023-03-08T09:43:50.049" v="240" actId="14100"/>
          <ac:spMkLst>
            <pc:docMk/>
            <pc:sldMk cId="4237170084" sldId="2601"/>
            <ac:spMk id="8" creationId="{77BA9992-722F-8D17-2673-AA8C4DD921BA}"/>
          </ac:spMkLst>
        </pc:spChg>
        <pc:spChg chg="add mod">
          <ac:chgData name="유영관" userId="a77a290c-af01-4229-a265-84b3515a36dc" providerId="ADAL" clId="{DCD1196B-D8ED-42A2-BD08-D87269BE5CB1}" dt="2023-03-08T09:43:56.774" v="243" actId="14100"/>
          <ac:spMkLst>
            <pc:docMk/>
            <pc:sldMk cId="4237170084" sldId="2601"/>
            <ac:spMk id="9" creationId="{8D8C5B5E-5862-3B75-4B3D-52C84C1A6F51}"/>
          </ac:spMkLst>
        </pc:spChg>
        <pc:spChg chg="add mod">
          <ac:chgData name="유영관" userId="a77a290c-af01-4229-a265-84b3515a36dc" providerId="ADAL" clId="{DCD1196B-D8ED-42A2-BD08-D87269BE5CB1}" dt="2023-03-08T09:44:10.479" v="246" actId="14100"/>
          <ac:spMkLst>
            <pc:docMk/>
            <pc:sldMk cId="4237170084" sldId="2601"/>
            <ac:spMk id="10" creationId="{909777C6-3F58-EA83-51DF-8F2043F2B871}"/>
          </ac:spMkLst>
        </pc:spChg>
        <pc:picChg chg="add mod">
          <ac:chgData name="유영관" userId="a77a290c-af01-4229-a265-84b3515a36dc" providerId="ADAL" clId="{DCD1196B-D8ED-42A2-BD08-D87269BE5CB1}" dt="2023-03-08T09:32:00.416" v="130" actId="208"/>
          <ac:picMkLst>
            <pc:docMk/>
            <pc:sldMk cId="4237170084" sldId="2601"/>
            <ac:picMk id="3" creationId="{4D48CF4D-8226-6F1E-C12D-B9366C6450AF}"/>
          </ac:picMkLst>
        </pc:picChg>
        <pc:picChg chg="add mod">
          <ac:chgData name="유영관" userId="a77a290c-af01-4229-a265-84b3515a36dc" providerId="ADAL" clId="{DCD1196B-D8ED-42A2-BD08-D87269BE5CB1}" dt="2023-03-08T09:31:52.801" v="128" actId="1076"/>
          <ac:picMkLst>
            <pc:docMk/>
            <pc:sldMk cId="4237170084" sldId="2601"/>
            <ac:picMk id="5" creationId="{9F01D123-A62B-A6EB-3731-C3075B7940C4}"/>
          </ac:picMkLst>
        </pc:picChg>
        <pc:picChg chg="add del mod">
          <ac:chgData name="유영관" userId="a77a290c-af01-4229-a265-84b3515a36dc" providerId="ADAL" clId="{DCD1196B-D8ED-42A2-BD08-D87269BE5CB1}" dt="2023-03-08T09:31:49.150" v="127" actId="478"/>
          <ac:picMkLst>
            <pc:docMk/>
            <pc:sldMk cId="4237170084" sldId="2601"/>
            <ac:picMk id="7" creationId="{54A80231-DEF1-B74A-6EA5-5188B891EE12}"/>
          </ac:picMkLst>
        </pc:picChg>
        <pc:picChg chg="add mod">
          <ac:chgData name="유영관" userId="a77a290c-af01-4229-a265-84b3515a36dc" providerId="ADAL" clId="{DCD1196B-D8ED-42A2-BD08-D87269BE5CB1}" dt="2023-03-08T10:02:23.423" v="277"/>
          <ac:picMkLst>
            <pc:docMk/>
            <pc:sldMk cId="4237170084" sldId="2601"/>
            <ac:picMk id="15" creationId="{6A612883-A1DD-9EED-6BB4-74462BAF417A}"/>
          </ac:picMkLst>
        </pc:picChg>
        <pc:inkChg chg="add">
          <ac:chgData name="유영관" userId="a77a290c-af01-4229-a265-84b3515a36dc" providerId="ADAL" clId="{DCD1196B-D8ED-42A2-BD08-D87269BE5CB1}" dt="2023-03-08T10:02:23.423" v="277"/>
          <ac:inkMkLst>
            <pc:docMk/>
            <pc:sldMk cId="4237170084" sldId="2601"/>
            <ac:inkMk id="14" creationId="{C17263C9-5ECC-7A5B-925A-7697F8BB1BEB}"/>
          </ac:inkMkLst>
        </pc:inkChg>
      </pc:sldChg>
      <pc:sldChg chg="addSp modSp new mod">
        <pc:chgData name="유영관" userId="a77a290c-af01-4229-a265-84b3515a36dc" providerId="ADAL" clId="{DCD1196B-D8ED-42A2-BD08-D87269BE5CB1}" dt="2023-03-08T10:04:20.320" v="278"/>
        <pc:sldMkLst>
          <pc:docMk/>
          <pc:sldMk cId="1763809742" sldId="2602"/>
        </pc:sldMkLst>
        <pc:spChg chg="add mod">
          <ac:chgData name="유영관" userId="a77a290c-af01-4229-a265-84b3515a36dc" providerId="ADAL" clId="{DCD1196B-D8ED-42A2-BD08-D87269BE5CB1}" dt="2023-03-08T09:44:38.799" v="249" actId="14100"/>
          <ac:spMkLst>
            <pc:docMk/>
            <pc:sldMk cId="1763809742" sldId="2602"/>
            <ac:spMk id="4" creationId="{F6732DF7-1C74-C67A-A4C6-3DE2A81FB395}"/>
          </ac:spMkLst>
        </pc:spChg>
        <pc:picChg chg="add mod">
          <ac:chgData name="유영관" userId="a77a290c-af01-4229-a265-84b3515a36dc" providerId="ADAL" clId="{DCD1196B-D8ED-42A2-BD08-D87269BE5CB1}" dt="2023-03-08T09:32:18.722" v="132"/>
          <ac:picMkLst>
            <pc:docMk/>
            <pc:sldMk cId="1763809742" sldId="2602"/>
            <ac:picMk id="3" creationId="{C6638394-A8F8-496F-F9B8-374A30E31461}"/>
          </ac:picMkLst>
        </pc:picChg>
        <pc:picChg chg="add mod">
          <ac:chgData name="유영관" userId="a77a290c-af01-4229-a265-84b3515a36dc" providerId="ADAL" clId="{DCD1196B-D8ED-42A2-BD08-D87269BE5CB1}" dt="2023-03-08T10:04:20.320" v="278"/>
          <ac:picMkLst>
            <pc:docMk/>
            <pc:sldMk cId="1763809742" sldId="2602"/>
            <ac:picMk id="10" creationId="{08C61D28-013A-2C95-6F56-06DC21280DDC}"/>
          </ac:picMkLst>
        </pc:picChg>
        <pc:inkChg chg="add">
          <ac:chgData name="유영관" userId="a77a290c-af01-4229-a265-84b3515a36dc" providerId="ADAL" clId="{DCD1196B-D8ED-42A2-BD08-D87269BE5CB1}" dt="2023-03-08T10:04:20.320" v="278"/>
          <ac:inkMkLst>
            <pc:docMk/>
            <pc:sldMk cId="1763809742" sldId="2602"/>
            <ac:inkMk id="9" creationId="{29354670-C3AE-A8EA-CD95-B05D019181D4}"/>
          </ac:inkMkLst>
        </pc:inkChg>
      </pc:sldChg>
      <pc:sldChg chg="addSp modSp new mod">
        <pc:chgData name="유영관" userId="a77a290c-af01-4229-a265-84b3515a36dc" providerId="ADAL" clId="{DCD1196B-D8ED-42A2-BD08-D87269BE5CB1}" dt="2023-03-08T10:05:39.643" v="279"/>
        <pc:sldMkLst>
          <pc:docMk/>
          <pc:sldMk cId="2974615717" sldId="2603"/>
        </pc:sldMkLst>
        <pc:spChg chg="add mod">
          <ac:chgData name="유영관" userId="a77a290c-af01-4229-a265-84b3515a36dc" providerId="ADAL" clId="{DCD1196B-D8ED-42A2-BD08-D87269BE5CB1}" dt="2023-03-08T09:45:26.295" v="251" actId="1076"/>
          <ac:spMkLst>
            <pc:docMk/>
            <pc:sldMk cId="2974615717" sldId="2603"/>
            <ac:spMk id="4" creationId="{9E7420BF-4449-4700-6972-E700027A5945}"/>
          </ac:spMkLst>
        </pc:spChg>
        <pc:spChg chg="add mod">
          <ac:chgData name="유영관" userId="a77a290c-af01-4229-a265-84b3515a36dc" providerId="ADAL" clId="{DCD1196B-D8ED-42A2-BD08-D87269BE5CB1}" dt="2023-03-08T09:45:31.560" v="253" actId="1076"/>
          <ac:spMkLst>
            <pc:docMk/>
            <pc:sldMk cId="2974615717" sldId="2603"/>
            <ac:spMk id="5" creationId="{12BFDD15-33FD-1570-C966-21EBACA5C797}"/>
          </ac:spMkLst>
        </pc:spChg>
        <pc:picChg chg="add mod">
          <ac:chgData name="유영관" userId="a77a290c-af01-4229-a265-84b3515a36dc" providerId="ADAL" clId="{DCD1196B-D8ED-42A2-BD08-D87269BE5CB1}" dt="2023-03-08T09:32:49.724" v="136" actId="1076"/>
          <ac:picMkLst>
            <pc:docMk/>
            <pc:sldMk cId="2974615717" sldId="2603"/>
            <ac:picMk id="3" creationId="{B2D1F484-35AE-4649-BDBC-F83F3FE6168D}"/>
          </ac:picMkLst>
        </pc:picChg>
        <pc:picChg chg="add mod">
          <ac:chgData name="유영관" userId="a77a290c-af01-4229-a265-84b3515a36dc" providerId="ADAL" clId="{DCD1196B-D8ED-42A2-BD08-D87269BE5CB1}" dt="2023-03-08T10:05:39.643" v="279"/>
          <ac:picMkLst>
            <pc:docMk/>
            <pc:sldMk cId="2974615717" sldId="2603"/>
            <ac:picMk id="10" creationId="{FF4E9E7D-CC29-D738-94D4-973C8FA74E9C}"/>
          </ac:picMkLst>
        </pc:picChg>
        <pc:inkChg chg="add">
          <ac:chgData name="유영관" userId="a77a290c-af01-4229-a265-84b3515a36dc" providerId="ADAL" clId="{DCD1196B-D8ED-42A2-BD08-D87269BE5CB1}" dt="2023-03-08T10:05:39.643" v="279"/>
          <ac:inkMkLst>
            <pc:docMk/>
            <pc:sldMk cId="2974615717" sldId="2603"/>
            <ac:inkMk id="9" creationId="{5F021040-580D-5923-20F7-EC18A596AC59}"/>
          </ac:inkMkLst>
        </pc:inkChg>
      </pc:sldChg>
      <pc:sldChg chg="addSp modSp new mod">
        <pc:chgData name="유영관" userId="a77a290c-af01-4229-a265-84b3515a36dc" providerId="ADAL" clId="{DCD1196B-D8ED-42A2-BD08-D87269BE5CB1}" dt="2023-03-08T10:07:09.570" v="280"/>
        <pc:sldMkLst>
          <pc:docMk/>
          <pc:sldMk cId="358393142" sldId="2604"/>
        </pc:sldMkLst>
        <pc:spChg chg="add mod">
          <ac:chgData name="유영관" userId="a77a290c-af01-4229-a265-84b3515a36dc" providerId="ADAL" clId="{DCD1196B-D8ED-42A2-BD08-D87269BE5CB1}" dt="2023-03-08T09:46:10.501" v="257" actId="14100"/>
          <ac:spMkLst>
            <pc:docMk/>
            <pc:sldMk cId="358393142" sldId="2604"/>
            <ac:spMk id="4" creationId="{B75F1EC3-C5F6-6B8D-D762-D190D74CC15E}"/>
          </ac:spMkLst>
        </pc:spChg>
        <pc:picChg chg="add mod">
          <ac:chgData name="유영관" userId="a77a290c-af01-4229-a265-84b3515a36dc" providerId="ADAL" clId="{DCD1196B-D8ED-42A2-BD08-D87269BE5CB1}" dt="2023-03-08T09:33:24.074" v="141" actId="1076"/>
          <ac:picMkLst>
            <pc:docMk/>
            <pc:sldMk cId="358393142" sldId="2604"/>
            <ac:picMk id="3" creationId="{318D962F-0FF6-49E6-D8EF-460D05369CFC}"/>
          </ac:picMkLst>
        </pc:picChg>
        <pc:picChg chg="add mod">
          <ac:chgData name="유영관" userId="a77a290c-af01-4229-a265-84b3515a36dc" providerId="ADAL" clId="{DCD1196B-D8ED-42A2-BD08-D87269BE5CB1}" dt="2023-03-08T10:07:09.570" v="280"/>
          <ac:picMkLst>
            <pc:docMk/>
            <pc:sldMk cId="358393142" sldId="2604"/>
            <ac:picMk id="8" creationId="{BEAB0F77-A8BA-21D8-4F51-5E6CC0D74518}"/>
          </ac:picMkLst>
        </pc:picChg>
        <pc:inkChg chg="add">
          <ac:chgData name="유영관" userId="a77a290c-af01-4229-a265-84b3515a36dc" providerId="ADAL" clId="{DCD1196B-D8ED-42A2-BD08-D87269BE5CB1}" dt="2023-03-08T10:07:09.570" v="280"/>
          <ac:inkMkLst>
            <pc:docMk/>
            <pc:sldMk cId="358393142" sldId="2604"/>
            <ac:inkMk id="7" creationId="{57A75E81-0FF1-5D37-28EB-AC0B7395B654}"/>
          </ac:inkMkLst>
        </pc:inkChg>
      </pc:sldChg>
      <pc:sldChg chg="addSp delSp modSp new mod modTransition modAnim">
        <pc:chgData name="유영관" userId="a77a290c-af01-4229-a265-84b3515a36dc" providerId="ADAL" clId="{DCD1196B-D8ED-42A2-BD08-D87269BE5CB1}" dt="2023-03-08T10:49:11.026" v="284"/>
        <pc:sldMkLst>
          <pc:docMk/>
          <pc:sldMk cId="3879701377" sldId="2605"/>
        </pc:sldMkLst>
        <pc:spChg chg="add mod">
          <ac:chgData name="유영관" userId="a77a290c-af01-4229-a265-84b3515a36dc" providerId="ADAL" clId="{DCD1196B-D8ED-42A2-BD08-D87269BE5CB1}" dt="2023-03-08T09:46:24.611" v="261" actId="14100"/>
          <ac:spMkLst>
            <pc:docMk/>
            <pc:sldMk cId="3879701377" sldId="2605"/>
            <ac:spMk id="6" creationId="{C6FD671E-47BC-764C-4D38-8D024AFED105}"/>
          </ac:spMkLst>
        </pc:spChg>
        <pc:picChg chg="add mod">
          <ac:chgData name="유영관" userId="a77a290c-af01-4229-a265-84b3515a36dc" providerId="ADAL" clId="{DCD1196B-D8ED-42A2-BD08-D87269BE5CB1}" dt="2023-03-08T09:34:20.638" v="153" actId="1076"/>
          <ac:picMkLst>
            <pc:docMk/>
            <pc:sldMk cId="3879701377" sldId="2605"/>
            <ac:picMk id="3" creationId="{937866EB-331B-875C-A423-D272A73F35E1}"/>
          </ac:picMkLst>
        </pc:picChg>
        <pc:picChg chg="add mod">
          <ac:chgData name="유영관" userId="a77a290c-af01-4229-a265-84b3515a36dc" providerId="ADAL" clId="{DCD1196B-D8ED-42A2-BD08-D87269BE5CB1}" dt="2023-03-08T09:34:23.510" v="154" actId="1076"/>
          <ac:picMkLst>
            <pc:docMk/>
            <pc:sldMk cId="3879701377" sldId="2605"/>
            <ac:picMk id="5" creationId="{8D076109-EB87-FAD1-B95F-31A3D7D87865}"/>
          </ac:picMkLst>
        </pc:picChg>
        <pc:picChg chg="add del mod">
          <ac:chgData name="유영관" userId="a77a290c-af01-4229-a265-84b3515a36dc" providerId="ADAL" clId="{DCD1196B-D8ED-42A2-BD08-D87269BE5CB1}" dt="2023-03-08T10:46:37.827" v="283"/>
          <ac:picMkLst>
            <pc:docMk/>
            <pc:sldMk cId="3879701377" sldId="2605"/>
            <ac:picMk id="10" creationId="{83DD1999-490F-D8E0-6CB8-AE7B17264477}"/>
          </ac:picMkLst>
        </pc:picChg>
        <pc:picChg chg="add mod">
          <ac:chgData name="유영관" userId="a77a290c-af01-4229-a265-84b3515a36dc" providerId="ADAL" clId="{DCD1196B-D8ED-42A2-BD08-D87269BE5CB1}" dt="2023-03-08T10:49:11.026" v="284"/>
          <ac:picMkLst>
            <pc:docMk/>
            <pc:sldMk cId="3879701377" sldId="2605"/>
            <ac:picMk id="16" creationId="{C998D3B8-9005-DA01-8EEA-28F5FD1DC26E}"/>
          </ac:picMkLst>
        </pc:picChg>
      </pc:sldChg>
      <pc:sldChg chg="addSp modSp new mod">
        <pc:chgData name="유영관" userId="a77a290c-af01-4229-a265-84b3515a36dc" providerId="ADAL" clId="{DCD1196B-D8ED-42A2-BD08-D87269BE5CB1}" dt="2023-03-08T10:12:30.469" v="282"/>
        <pc:sldMkLst>
          <pc:docMk/>
          <pc:sldMk cId="1712052295" sldId="2606"/>
        </pc:sldMkLst>
        <pc:spChg chg="add mod">
          <ac:chgData name="유영관" userId="a77a290c-af01-4229-a265-84b3515a36dc" providerId="ADAL" clId="{DCD1196B-D8ED-42A2-BD08-D87269BE5CB1}" dt="2023-03-08T09:46:37.704" v="264" actId="14100"/>
          <ac:spMkLst>
            <pc:docMk/>
            <pc:sldMk cId="1712052295" sldId="2606"/>
            <ac:spMk id="6" creationId="{99E27899-211E-8E60-219A-BD7FBCEB9908}"/>
          </ac:spMkLst>
        </pc:spChg>
        <pc:spChg chg="add mod">
          <ac:chgData name="유영관" userId="a77a290c-af01-4229-a265-84b3515a36dc" providerId="ADAL" clId="{DCD1196B-D8ED-42A2-BD08-D87269BE5CB1}" dt="2023-03-08T09:46:48.682" v="268" actId="1076"/>
          <ac:spMkLst>
            <pc:docMk/>
            <pc:sldMk cId="1712052295" sldId="2606"/>
            <ac:spMk id="7" creationId="{233C7F72-F4B0-EEFE-4B20-8A7F00B42283}"/>
          </ac:spMkLst>
        </pc:spChg>
        <pc:spChg chg="add mod">
          <ac:chgData name="유영관" userId="a77a290c-af01-4229-a265-84b3515a36dc" providerId="ADAL" clId="{DCD1196B-D8ED-42A2-BD08-D87269BE5CB1}" dt="2023-03-08T09:46:56.960" v="271" actId="14100"/>
          <ac:spMkLst>
            <pc:docMk/>
            <pc:sldMk cId="1712052295" sldId="2606"/>
            <ac:spMk id="8" creationId="{FF80F1B4-BB6F-F5E8-8C09-DAD4EA0C1665}"/>
          </ac:spMkLst>
        </pc:spChg>
        <pc:picChg chg="add mod ord">
          <ac:chgData name="유영관" userId="a77a290c-af01-4229-a265-84b3515a36dc" providerId="ADAL" clId="{DCD1196B-D8ED-42A2-BD08-D87269BE5CB1}" dt="2023-03-08T09:35:18.223" v="166" actId="1076"/>
          <ac:picMkLst>
            <pc:docMk/>
            <pc:sldMk cId="1712052295" sldId="2606"/>
            <ac:picMk id="3" creationId="{4F9115CF-6C76-60EC-3AAC-C6FFA068CB77}"/>
          </ac:picMkLst>
        </pc:picChg>
        <pc:picChg chg="add mod">
          <ac:chgData name="유영관" userId="a77a290c-af01-4229-a265-84b3515a36dc" providerId="ADAL" clId="{DCD1196B-D8ED-42A2-BD08-D87269BE5CB1}" dt="2023-03-08T09:34:50.094" v="162" actId="1076"/>
          <ac:picMkLst>
            <pc:docMk/>
            <pc:sldMk cId="1712052295" sldId="2606"/>
            <ac:picMk id="5" creationId="{9E953E7B-6F30-E0AC-D992-01099BC3B784}"/>
          </ac:picMkLst>
        </pc:picChg>
        <pc:picChg chg="add mod">
          <ac:chgData name="유영관" userId="a77a290c-af01-4229-a265-84b3515a36dc" providerId="ADAL" clId="{DCD1196B-D8ED-42A2-BD08-D87269BE5CB1}" dt="2023-03-08T10:12:30.469" v="282"/>
          <ac:picMkLst>
            <pc:docMk/>
            <pc:sldMk cId="1712052295" sldId="2606"/>
            <ac:picMk id="13" creationId="{EB62DF2F-FC1A-28C1-4923-A8107429FFED}"/>
          </ac:picMkLst>
        </pc:picChg>
        <pc:inkChg chg="add">
          <ac:chgData name="유영관" userId="a77a290c-af01-4229-a265-84b3515a36dc" providerId="ADAL" clId="{DCD1196B-D8ED-42A2-BD08-D87269BE5CB1}" dt="2023-03-08T10:12:30.469" v="282"/>
          <ac:inkMkLst>
            <pc:docMk/>
            <pc:sldMk cId="1712052295" sldId="2606"/>
            <ac:inkMk id="12" creationId="{B0FF270E-BA64-4BFE-4150-75FEFC567E24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D0147C9-05EB-4E90-838F-56FD407AB551}" type="datetime1">
              <a:rPr lang="ko-KR" altLang="en-US" smtClean="0">
                <a:latin typeface="+mj-ea"/>
                <a:ea typeface="+mj-ea"/>
              </a:rPr>
              <a:t>2024-03-10</a:t>
            </a:fld>
            <a:endParaRPr lang="ko-KR" altLang="en-US">
              <a:latin typeface="+mj-ea"/>
              <a:ea typeface="+mj-ea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en-US" altLang="ko-KR" smtClean="0">
                <a:latin typeface="+mj-ea"/>
                <a:ea typeface="+mj-ea"/>
              </a:rPr>
              <a:t>‹#›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09:55:30.04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0930">
    <iact:property name="dataType"/>
    <iact:actionData xml:id="d0">
      <inkml:trace xmlns:inkml="http://www.w3.org/2003/InkML" xml:id="stk0" contextRef="#ctx0" brushRef="#br0">6448 2792 0,'-27'0'132,"27"54"-125,-27-54 1,27 54 0,-27-27 0,27 0 0,0 0 7,-27 55 2,0-55-1,-1 27 1,28 0-1,-27 0 1,27 0 0,0-26-1,-27 26 1,27 0 0,0 54-1,27 28 1,-27-28 0,27 28-1,1-28 1,-1 28 0,0-109-1,-27 27 1,0-27 213</inkml:trace>
    </iact:actionData>
  </iact:action>
  <iact:action type="add" startTime="12220">
    <iact:property name="dataType"/>
    <iact:actionData xml:id="d1">
      <inkml:trace xmlns:inkml="http://www.w3.org/2003/InkML" xml:id="stk1" contextRef="#ctx0" brushRef="#br0">6042 3848 0,'54'55'149,"0"53"-143,0-54 2,-27 0 0,0 1 1,0-1 7,1-27 1,-1-27 225,0-27-234,0-27 0,27-1 0,-27 1 0,27 0 1,82-81 8,-55 53 0,-54 82-1,-27-27 1</inkml:trace>
    </iact:actionData>
  </iact:action>
  <iact:action type="add" startTime="39025">
    <iact:property name="dataType"/>
    <iact:actionData xml:id="d2">
      <inkml:trace xmlns:inkml="http://www.w3.org/2003/InkML" xml:id="stk2" contextRef="#ctx0" brushRef="#br0">22975 5962 0,'54'0'212,"0"0"-204,28 27 0,-1-27 0,0 27 0,-27 0 6,55 0 3,-1 28-1,-54-28 1,136 0-1,162 27 1,-27 0-1,-135 0 1</inkml:trace>
    </iact:actionData>
  </iact:action>
  <iact:action type="add" startTime="40183">
    <iact:property name="dataType"/>
    <iact:actionData xml:id="d3">
      <inkml:trace xmlns:inkml="http://www.w3.org/2003/InkML" xml:id="stk3" contextRef="#ctx0" brushRef="#br0">24167 5827 0,'27'27'141,"27"27"-134,28 0 1,-28 54 0,27-53 0,-27 53 3,0 0 6,-26 1 0,-1-82-1,-27 0 1,27 27 0,-54-27 212,-82 0-221,1 28-2,27-1 2,-28 0 0,28-54 0,-54 54 8,80-54 1,28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09:56:48.15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2664">
    <iact:property name="dataType"/>
    <iact:actionData xml:id="d0">
      <inkml:trace xmlns:inkml="http://www.w3.org/2003/InkML" xml:id="stk0" contextRef="#ctx0" brushRef="#br0">8588 5935 0,'-54'0'111,"-27"0"-105,-55 0 0,-26 0 2,54 0 0,-28-27 0,1 0 8,26 0 1,-53-28-1,-1 1 1,28 0-1,-1-81 1,28 26 0,-28-26-1,-26-1 1,26-26 0,-26-28-1,108 82 1,26-1 0,-26 82-1,27-81 1,0-28 0,27-26-1,54-55 1,-27 54 0,109-108-1,-1 109 1,1 53 0,-28 28-1,28 27 1,26 54 0,55 0-1,81 0 1,135 27 0,-135 54-1,-162-27 1,-28-27 0,-26 28-1,-1 26 1,27 54 0,1-26-1,53 135 1,-53 0 0,-1-28-1,-54 1 1,-27-27 0,0-28-1,-27 1 1,0-27 0,0-1-1,-27 0 1,-27 28 0,27-27-1,-27-28 1,-55 55 0,-53 26-1,26-26 1,82-109 0,54-27-17,54-54 237</inkml:trace>
    </iact:actionData>
  </iact:action>
  <iact:action type="add" startTime="18753">
    <iact:property name="dataType"/>
    <iact:actionData xml:id="d1">
      <inkml:trace xmlns:inkml="http://www.w3.org/2003/InkML" xml:id="stk1" contextRef="#ctx0" brushRef="#br0">6150 15826 0,'0'-27'24,"0"108"111,0 54-128,0 1 1,0 81 9,0-82-1,0-53 1</inkml:trace>
    </iact:actionData>
  </iact:action>
  <iact:action type="add" startTime="19745">
    <iact:property name="dataType"/>
    <iact:actionData xml:id="d2">
      <inkml:trace xmlns:inkml="http://www.w3.org/2003/InkML" xml:id="stk2" contextRef="#ctx0" brushRef="#br0">5879 16449 0,'54'27'182,"0"54"-174,1-26-2,26-1 2,-27 27 3,0 0 6,-27-53 0,28-1 0,-55 0-1,27-27 142,27 0-150,27 0 0,55-54 0,-82-1 0,0 1 2,54-81 7,-53 53-1,-55 28 1,27 27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09:59:14.88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4170">
    <iact:property name="dataType"/>
    <iact:actionData xml:id="d0">
      <inkml:trace xmlns:inkml="http://www.w3.org/2003/InkML" xml:id="stk0" contextRef="#ctx0" brushRef="#br0">21106 2548 0,'0'81'56,"0"0"-49,-28 1 1,1-1 0,0-27 3,27 109 6,-27-1-1,-27 28 1,27-109 0</inkml:trace>
    </iact:actionData>
  </iact:action>
  <iact:action type="add" startTime="34877">
    <iact:property name="dataType"/>
    <iact:actionData xml:id="d1">
      <inkml:trace xmlns:inkml="http://www.w3.org/2003/InkML" xml:id="stk1" contextRef="#ctx0" brushRef="#br0">20753 3090 0,'0'81'158,"0"0"-150,27-27 0,-27 1 0,0-28 0,0 0 8,28-27 134,26 0-136,0-54-6,27-1 0,28-26 0,-1 27 0,27-27 7,136-55 2,-189 109 0,-55 0-1</inkml:trace>
    </iact:actionData>
  </iact:action>
  <iact:action type="add" startTime="45036">
    <iact:property name="dataType"/>
    <iact:actionData xml:id="d2">
      <inkml:trace xmlns:inkml="http://www.w3.org/2003/InkML" xml:id="stk2" contextRef="#ctx0" brushRef="#br0">14332 5149 0,'-27'0'355,"-54"27"-348,-28 0 1,28-27 0,27 0 0,27 0-2,0 0 9,0 0 2,-27-27 0,26-27 6,28 27-13,0-27 7,0 0-1,0 26 1,0-26 0,82 0-1,-28 27 1,54-27-1,1 27 1,80-28 0,1 28-1,-109 27 1,-54 0 0,0 0 25,1 27-32,-1 136 5,0 0 1,0-1 1,-27-108 0,0-26-1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10:00:51.67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4577">
    <iact:property name="dataType"/>
    <iact:actionData xml:id="d0">
      <inkml:trace xmlns:inkml="http://www.w3.org/2003/InkML" xml:id="stk0" contextRef="#ctx0" brushRef="#br0">10431 12059 0,'-27'27'103,"0"109"-96,-1-28 1,1 55 0,0-28 0,0 55 4,0 108 5,27-27 0,-27-108-1,27-109 1,0-27 0,-27 27-1,27-27 1,0 0 28,0 27 71,0 28-108,0-1 0,27 0 0,-27-54 0,0 1 0,27-28 64</inkml:trace>
    </iact:actionData>
  </iact:action>
  <iact:action type="add" startTime="15789">
    <iact:property name="dataType"/>
    <iact:actionData xml:id="d1">
      <inkml:trace xmlns:inkml="http://www.w3.org/2003/InkML" xml:id="stk1" contextRef="#ctx0" brushRef="#br0">9943 13712 0,'27'54'126,"27"55"-118,1-28 0,26 0 0,-54 1 0,27-1 2,54 54 6,-80-53 1,-1-109 74,0-1-83,0 1 6,-27 0-6,0 0 0,27-27 8,0 0-8,0 0 5,27-82 4,55-26 1,-55 80-3,81-80 2,-26 53-1,-55 55 1,-27 54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10:03:04.1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534">
    <iact:property name="dataType"/>
    <iact:actionData xml:id="d0">
      <inkml:trace xmlns:inkml="http://www.w3.org/2003/InkML" xml:id="stk0" contextRef="#ctx0" brushRef="#br0">4822 5393 0,'0'0'1,"-54"0"11,0 27-11,-81 0 15,-28 27 1,-54 55 0,28 26-1,-55 82 1,-27 81 0,54 54-1,55 109 1,26-27 0,55-190-1,-82 216 0,1-26 1,53 54 0,55 54-1,27 54 1,27-109 0,0 28-1,0 0 1,108 190 0,-26-380-1,-28-81 1,27-55 0,0-107-1,-26 26 1,26 1 0,27 53-1,109 136 1,189 109 0,-189-191-1,108 137 1,-135-191 0,-82-53-1,28-55 1,-1 0 0,28 0-1,-1-27 1,299-27 0,-82-81-1,-81-27 1,0-82 0,-81 0-1,0 55 1,27-55 0,27-54-1,-82-27 1,28-54 0,-82 0-1,-26 27 1,-55-109 0,0-53-1,-27 135 1,-27-217 0,-54 135-1,0-54 1,0 28 0,27-1-1,-28-53 1,-80 53 0,27-27-1,26 28 1,-80-218 0,-1 245-1,1 81 1,-1 108 0,55 27-1,26 28 1,1 80 0,0-53-1,-55-55 1,-107-162 0,26 135-1,27 27 1,55 55 0,26 27-1,-26 53 1,26 28 0,55 27-1,27 0 23,0 0-15,-54 27-16,-82 0 5,-270 82 4,-28-55 0,190 0-1,136 0 1,81-54-1,27 28 1,27 26 0,-28-54 0,28 27-1,-54 27 1,0 109 0,27-28-1,-27 82 1,54 0-1,27-28 1,0-53 0,27-55-1,-54-54 1,0 0 0,0 0 353,0 28-362,0-28 0,0 0 8,0 0-8,0 0 8</inkml:trace>
    </iact:actionData>
  </iact:action>
  <iact:action type="add" startTime="29673">
    <iact:property name="dataType"/>
    <iact:actionData xml:id="d1">
      <inkml:trace xmlns:inkml="http://www.w3.org/2003/InkML" xml:id="stk1" contextRef="#ctx0" brushRef="#br0">1165 3063 0,'27'-28'126,"54"1"-121,0 27 3,1 0 0,-28 0 3,0 0 6,-27 0-1,-27 27 20,27-27 42,0 0-61,1 0-10,-1 0 1,0 0 86,0 0-24,0 28-62,0-28 102,27 0-102,-27 0 1,27 0-2,-26 0 1,-28 27 8</inkml:trace>
    </iact:actionData>
  </iact:action>
  <iact:action type="add" startTime="30987">
    <iact:property name="dataType"/>
    <iact:actionData xml:id="d2">
      <inkml:trace xmlns:inkml="http://www.w3.org/2003/InkML" xml:id="stk2" contextRef="#ctx0" brushRef="#br0">1598 2656 0,'55'27'179,"26"54"-171,-27-26 0,27-1 0,-54 0 0,55 27 8,-82-54 0,27 28 1,27-28 0,-81 27 145,-54 0-154,26 0 0,1 1 0,-27-1 0,27-27 0,-28 27 7,82-27 1,-27-27 1</inkml:trace>
    </iact:actionData>
  </iact:action>
  <iact:action type="add" startTime="39532">
    <iact:property name="dataType"/>
    <iact:actionData xml:id="d3">
      <inkml:trace xmlns:inkml="http://www.w3.org/2003/InkML" xml:id="stk3" contextRef="#ctx0" brushRef="#br0">23761 2575 0,'0'0'1,"-27"0"29,-1 0-23,-26 27 9,27-27-5,-81 54 6,-1 82 0,-26 26-1,-136 190 1,81-135 0,28 81-1,-28 27 1,1 1 0,53-28-1,82 81 1,0-81 0,27 0-1,27-162 0,0 81 1,27 26 0,-27 1-1,0 54 1,-27 55 0,0-55 0,-28 0-1,55 0 1,0 108-1,0-108 1,55 1 0,-28-28-1,27 0 1,0-1 0,0 29 0,-27 26-1,27 27 1,28 27-1,-28-162-15,108 163 15,28 26 1,0-81-1,-28-108 1,28-27 0,0-1 0,26 28-1,28-54 1,-54-28-1,-109-53-15,109 53 15,54 28 1,81-1 0,108-26-1,1-1 1,-55-54-1,0 28 1,1-28 0,-191-54-1,-53-27 1,-1-54 0,28-81-1,-1 26 1,28-108 0,27 28 0,-109 80-17,82-80 16,-1-1 1,82-81-1,-54-27 1,0-81 0,-27-1-1,26 1 1,-53-55 0,-55-26 0,-81 216-17,28-190 16,-28 82 1,-27 54-1,-27-27 1,-28 26 0,1 28-1,27-54 1,-54-54 0,-28-109 0,1 163-1,54 27 1,-27-54-1,-55 54 1,-26-28 0,-1 1-1,28 0 1,-1 81 0,-81-81-1,109 162 1,-55-81 0,28 82-1,-1-1 1,1 1 0,-28 26-1,28 1 1,-109-28 0,82 55 0,-28-28-1,0 28 1,-27-28-1,55 1 1,-1 26 0,-26 28 0,80 54-1,-26 0 1,-1 0 0,1-27-1,-1 54 1,1-27 0,0 27-1,-1 0 1,55 0 0,-55 0-1,55 0 1,0 0 0,54 0 0,0 0-1,-28 0 51,28 0-59,0 27 0,-27-27-3,0 0 8,-163 0 3,109 27 1,81-27 1,27 27 226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10:04:37.0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277">
    <iact:property name="dataType"/>
    <iact:actionData xml:id="d0">
      <inkml:trace xmlns:inkml="http://www.w3.org/2003/InkML" xml:id="stk0" contextRef="#ctx0" brushRef="#br0">5635 1139 0,'54'0'148,"28"0"-140,26 0 0,55 0 0,-28 0 0,1 0 7,135 0 1,-190 0 1,0 0-1,-54 0 1,-27 27 130,-27 0-131,-54 0-8</inkml:trace>
    </iact:actionData>
  </iact:action>
  <iact:action type="add" startTime="12141">
    <iact:property name="dataType"/>
    <iact:actionData xml:id="d1">
      <inkml:trace xmlns:inkml="http://www.w3.org/2003/InkML" xml:id="stk1" contextRef="#ctx0" brushRef="#br0">5473 1545 0,'0'-27'48,"162"27"62,1 27-102,81 27 0,-28 0 0,55 1 0,-27 26 0,217 54 8,-245-107 1,-216-1 194</inkml:trace>
    </iact:actionData>
  </iact:action>
  <iact:action type="add" startTime="13219">
    <iact:property name="dataType"/>
    <iact:actionData xml:id="d2">
      <inkml:trace xmlns:inkml="http://www.w3.org/2003/InkML" xml:id="stk2" contextRef="#ctx0" brushRef="#br0">5364 2304 0,'27'27'166,"28"-27"-158,26 27 0,-27-27 0,-27 0 8,0 0 30,27 0-38,82 0 1,297 0 8,-53 27-1,-299 0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10:05:56.95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6738">
    <iact:property name="dataType"/>
    <iact:actionData xml:id="d0">
      <inkml:trace xmlns:inkml="http://www.w3.org/2003/InkML" xml:id="stk0" contextRef="#ctx0" brushRef="#br0">19101 10189 0,'-27'0'18,"-1"27"-18,1 1 17,0-28-1,-27 27 1,27 0 0,-81-27-1,-55 27 1,82-27-1,-163-54 1,54 27-1,28-55 1,80 28 0,-26-27-1,-27-28 1,53 28 0,1-54-1,27-55 1,27 54 0,27-26-1,54-1 1,0-26 0,27 53-1,28-27 1,-1 1 0,136-136 0,-109 162-1,-26 82 1,108-136-1,-82 136 1,-27 0 0,1 54-1,26 0 1,272 27 0,-164 0-1,-53 27 1,-27-26 0,-55 26-1,0-27 1,-53 27 0,-1 0-1,54 136 1,1 0 0,-55-1-1,-27-26 1,0 27 0,-27-1-1,-27-53 1,-27 53 0,27-80 0,-82 81-1,1-82 1,-1 27 0,-26-26-1,-28 26 1,28-26-1,-1-55 1,-26-27 0,81 27 0,-1-54-1,55 0 1,0 0 1,0 0-3,0 0 2,-27 0 1,0 0-2,-28-27 0,1 27 1,27 0-1,27 0 1,0 0 36,0-27 127,27 0-164,-27 0-8</inkml:trace>
    </iact:actionData>
  </iact:action>
  <iact:action type="add" startTime="50514">
    <iact:property name="dataType"/>
    <iact:actionData xml:id="d1">
      <inkml:trace xmlns:inkml="http://www.w3.org/2003/InkML" xml:id="stk1" contextRef="#ctx0" brushRef="#br0">25793 9945 0,'-27'0'127,"-82"0"-120,1 0 1,-55 0 0,28 0 1,-190 0 7,54 0 1,108 0 0,28-27-1,53 0 1,28 0 0,27 27-1,-27-81 1,0 27 0,27-55-1,-27 1 1,-1 0 0,55-1-1,-54 28 1,27-28 0,27-26-1,0 81 1,0-55-1,0-26 1,27-1-1,27 28 1,28-27 0,-1 26-1,-27-53 1,0 53 0,28 1 0,80-28-1,-54 82 1,-26 27-1,-28-27 1,0 54 0,55 0-1,26 0 1,0 0 0,82 0-1,-54 54 1,-55-27 0,-54 0-1,55 82 1,-1-1 0,0-27-1,-26-54 1,-55 28 0,0-28-1,27 27 1,-27-27 0,0 27-1,0 0 1,28 82 0,-28-55-1,0-27-15,0 82 15,0-1 1,0 1-1,-27-28 1,0 1 0,0-55 0,0 0-1,0 27 1,-54-27 0,54 28-17,-81-1 16,-1 27 1,1-26-1,0-1 1,27-27 0,26-54 0,1 27-1,0 27 1,0-26 0,0-1-1,-27 0 1,27 0 0,0-27-1,0 27 1,-1-27 0,1 0 0,0 0 228,27-27-237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5.04188" units="1/cm"/>
          <inkml:channelProperty channel="Y" name="resolution" value="42.85714" units="1/cm"/>
          <inkml:channelProperty channel="T" name="resolution" value="1" units="1/dev"/>
        </inkml:channelProperties>
      </inkml:inkSource>
      <inkml:timestamp xml:id="ts0" timeString="2023-03-08T10:10:10.9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270">
    <iact:property name="dataType"/>
    <iact:actionData xml:id="d0">
      <inkml:trace xmlns:inkml="http://www.w3.org/2003/InkML" xml:id="stk0" contextRef="#ctx0" brushRef="#br0">30426 13008 0,'0'0'1,"0"-55"7,27-26-2,-27 27 2,27-27 6,0-82 2,-27 82 1,0-109-1,0 0 1,-54-54-1,27 82 1,-28-1 0,28 1 0,27-1-1,0 55 1,0 26 0,0 28-1,0 27 1,0 0 0,0 0 58,-27 27-59,27-27-8,-27 0 8,27 0 0,0 0-2,-54 54 96,-81 81-102,-1 28 0,1-28 0,26-27 0,28 28 5,0-28 4</inkml:trace>
    </iact:actionData>
  </iact:action>
  <iact:action type="add" startTime="10474">
    <iact:property name="dataType"/>
    <iact:actionData xml:id="d1">
      <inkml:trace xmlns:inkml="http://www.w3.org/2003/InkML" xml:id="stk1" contextRef="#ctx0" brushRef="#br0">30263 10894 0,'81'0'155,"-26"27"-147,26 0 0,27 54 0,-27 1 0,28-55 4,53 108 5,-26-53 0,-28-28-1,55-27 1,-82 27 0,-81-27 266</inkml:trace>
    </iact:actionData>
  </iact:action>
  <iact:action type="add" startTime="85823">
    <iact:property name="dataType"/>
    <iact:actionData xml:id="d2">
      <inkml:trace xmlns:inkml="http://www.w3.org/2003/InkML" xml:id="stk2" contextRef="#ctx0" brushRef="#br0">8480 8726 0,'0'27'174,"27"27"-166,-27 28 0,27-1 0,-27 54 0,27-26 3,0 162 5,28-54 1,-1-28 0,-27-80-1,0-82 1,-27 0 157</inkml:trace>
    </iact:actionData>
  </iact:action>
  <iact:action type="add" startTime="86754">
    <iact:property name="dataType"/>
    <iact:actionData xml:id="d3">
      <inkml:trace xmlns:inkml="http://www.w3.org/2003/InkML" xml:id="stk3" contextRef="#ctx0" brushRef="#br0">8426 9593 0,'0'0'1,"0"54"145,27 1-138,27-1 0,-27 27 0,27-27 0,-26 0 0,53 1 8,-54-1 0,27 0 1,-27-27 0,0-27 35,-27-54-44,27 0 0,0 0 7,28-109 2,-28 109 0,27-55-1,27 1 1,28 0 0,-28 53 0,-54 55-1</inkml:trace>
    </iact:actionData>
  </iact:action>
  <iact:action type="add" startTime="102468">
    <iact:property name="dataType"/>
    <iact:actionData xml:id="d4">
      <inkml:trace xmlns:inkml="http://www.w3.org/2003/InkML" xml:id="stk4" contextRef="#ctx0" brushRef="#br0">18776 12113 0,'0'-27'16,"-55"27"40,-26 27-50,-82 0 2,-26 1 0,-28-28 3,-298-55 6,1 1 0,80-108-1,109-28 1,108-27 0,-54-216-1,82 80 1,-1-26-1,27-28 1,28 109 0,108 54 0,0-27-1,27-271 1,81 190 0,82-54-1,135-55 1,0 190 0,135 54-1,1 109 1,-28 54 0,-108 0-1,-163 26 0,1 28 1,-28 28 0,28 80-1,26 54 1,55 28 0,0 81-1,0 54 1,-55 55 0,-53 107-1,26 218 1,-135-190 0,-27-109-1,-27-135 1,0-108 0,-1-28 0,28-53-1,27-55 1,-54 27 17,54-27-18,-54 54 1,27-26-1,0 26 1,0-54 0,27 0 0,-55-27-1,55-27 0</inkml:trace>
    </iact:actionData>
  </iact:action>
  <iact:action type="add" startTime="104238">
    <iact:property name="dataType"/>
    <iact:actionData xml:id="d5">
      <inkml:trace xmlns:inkml="http://www.w3.org/2003/InkML" xml:id="stk5" contextRef="#ctx0" brushRef="#br0">30615 11300 0,'-27'0'32,"-27"0"-24,0 27-1,0 1 1,-28-28 6,-80 27 2,26-27 1,-135-27-1,109-55 1,-1-53 0,1-1-1,-1-26 1,28-28 0,-1-27 0,-26 0-1,135 109 0,-109-55 1,55 28 0,27 81-1,27-27-15,-1-136 15,1 0 1,27-54-1,27-27 1,28 0 0,107-54-1,82-136 1,0 163 0,-54 26 0,53 56-1,28 53 1,-27 0-1,0 28 1,27-1 0,-109 109-1,-53 0-15,-28 27 15,217-28 1,-135 28-1,53 27 1,-53 27 0,27 0-1,81 109 1,-28 27 0,1 135-1,-81 0 1,-28 162 0,-108-26-1,28-28 1,26 55 0,0-27-1,-54-136 1,0 0 0,-27-54-1,0-82 1,-27 1 0,-81 54-1,-28-1 1,-26 83 0,-55-28-1,-162 54 1,162-27 0,54-109-1,-26 1 1,53-54 0,55-82-1,54-27 1,0-27 18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DB1AC272-DF1F-4A16-BDA9-0011E8B6092A}" type="datetime1">
              <a:rPr lang="ko-KR" altLang="en-US" smtClean="0"/>
              <a:pPr/>
              <a:t>2024-03-10</a:t>
            </a:fld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noProof="0" dirty="0"/>
              <a:t>마스터 텍스트 스타일 편집</a:t>
            </a:r>
          </a:p>
          <a:p>
            <a:pPr lvl="1" rtl="0"/>
            <a:r>
              <a:rPr lang="ko-KR" altLang="en-US" noProof="0" dirty="0"/>
              <a:t>둘째 수준</a:t>
            </a:r>
          </a:p>
          <a:p>
            <a:pPr lvl="2" rtl="0"/>
            <a:r>
              <a:rPr lang="ko-KR" altLang="en-US" noProof="0" dirty="0"/>
              <a:t>셋째 수준</a:t>
            </a:r>
          </a:p>
          <a:p>
            <a:pPr lvl="3" rtl="0"/>
            <a:r>
              <a:rPr lang="ko-KR" altLang="en-US" noProof="0" dirty="0"/>
              <a:t>넷째 수준</a:t>
            </a:r>
          </a:p>
          <a:p>
            <a:pPr lvl="4" rtl="0"/>
            <a:r>
              <a:rPr lang="ko-KR" altLang="en-US" noProof="0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3CFA0038-7055-434C-B6C4-B8C69565C600}" type="slidenum">
              <a:rPr lang="en-US" altLang="ko-KR" smtClean="0"/>
              <a:pPr/>
              <a:t>‹#›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altLang="ko-KR" smtClean="0"/>
              <a:pPr/>
              <a:t>1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3947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미지가 있는 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이미지가 있는 슬라이드 구분선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직사각형 1" title="장식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6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구분선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직사각형 1" title="장식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2" name="텍스트 개체 틀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13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rtl="0"/>
            <a:r>
              <a:rPr lang="ko-KR" altLang="en-US" noProof="0"/>
              <a:t>안건</a:t>
            </a:r>
          </a:p>
        </p:txBody>
      </p:sp>
      <p:sp>
        <p:nvSpPr>
          <p:cNvPr id="29" name="그림 개체 틀 28" title="장식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2" name="텍스트 개체 틀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3" name="텍스트 개체 틀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4" name="텍스트 개체 틀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5" name="텍스트 개체 틀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6" name="텍스트 개체 틀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42" name="도형 62" title="장식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402627" y="4288695"/>
            <a:ext cx="0" cy="115200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그림 개체 틀 28" title="장식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1244" y="2225040"/>
            <a:ext cx="4536079" cy="463296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2" name="텍스트 개체 틀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3" name="텍스트 개체 틀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4" name="텍스트 개체 틀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5" name="텍스트 개체 틀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6" name="텍스트 개체 틀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" name="직사각형 2" title="장식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도형 62" title="장식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rtl="0"/>
            <a:r>
              <a:rPr lang="ko-KR" altLang="en-US" noProof="0"/>
              <a:t>안건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그림 개체 틀 28" title="장식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64877" y="0"/>
            <a:ext cx="5927124" cy="685800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2" name="텍스트 개체 틀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3" name="텍스트 개체 틀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4" name="텍스트 개체 틀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5" name="텍스트 개체 틀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6" name="텍스트 개체 틀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" name="직사각형 2" title="장식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도형 62" title="장식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rtl="0"/>
            <a:r>
              <a:rPr lang="ko-KR" altLang="en-US" noProof="0"/>
              <a:t>안건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그림 개체 틀 28" title="장식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4910666" cy="685800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" name="직사각형 2" title="장식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텍스트 개체 틀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3" name="텍스트 개체 틀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4" name="텍스트 개체 틀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5" name="텍스트 개체 틀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6" name="텍스트 개체 틀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ko-KR" altLang="en-US" noProof="0"/>
              <a:t>클릭하여 마스터 편집 </a:t>
            </a:r>
            <a:br>
              <a:rPr lang="ko-KR" altLang="en-US" noProof="0"/>
            </a:br>
            <a:r>
              <a:rPr lang="ko-KR" altLang="en-US" noProof="0"/>
              <a:t>텍스트 스타일</a:t>
            </a:r>
          </a:p>
        </p:txBody>
      </p:sp>
      <p:sp>
        <p:nvSpPr>
          <p:cNvPr id="37" name="텍스트 개체 틀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US" altLang="ko-KR" noProof="0"/>
              <a:t>1</a:t>
            </a:r>
          </a:p>
        </p:txBody>
      </p:sp>
      <p:sp>
        <p:nvSpPr>
          <p:cNvPr id="38" name="텍스트 개체 틀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US" altLang="ko-KR" noProof="0"/>
              <a:t>2</a:t>
            </a:r>
          </a:p>
        </p:txBody>
      </p:sp>
      <p:sp>
        <p:nvSpPr>
          <p:cNvPr id="39" name="텍스트 개체 틀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US" altLang="ko-KR" noProof="0"/>
              <a:t>3</a:t>
            </a:r>
          </a:p>
        </p:txBody>
      </p:sp>
      <p:sp>
        <p:nvSpPr>
          <p:cNvPr id="40" name="텍스트 개체 틀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US" altLang="ko-KR" noProof="0"/>
              <a:t>4</a:t>
            </a:r>
          </a:p>
        </p:txBody>
      </p:sp>
      <p:sp>
        <p:nvSpPr>
          <p:cNvPr id="41" name="텍스트 개체 틀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US" altLang="ko-KR" noProof="0"/>
              <a:t>5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rtl="0"/>
            <a:r>
              <a:rPr lang="ko-KR" altLang="en-US" noProof="0"/>
              <a:t>안건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rtlCol="0" anchor="b"/>
          <a:lstStyle>
            <a:lvl1pPr algn="l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"/>
            <a:ext cx="6096000" cy="685800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9353" y="4628132"/>
            <a:ext cx="4385841" cy="1325562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9353" y="4165142"/>
            <a:ext cx="4385841" cy="382749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600" b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도형 62" title="장식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그림 개체 틀 5" title="장식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808079"/>
            <a:ext cx="6096000" cy="404992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indent="0" rtl="0">
              <a:buNone/>
            </a:pPr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7825" y="3212363"/>
            <a:ext cx="4312353" cy="2962659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1" name="도형 62" title="장식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342900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indent="0" rtl="0">
              <a:buNone/>
            </a:pPr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7253" y="2920422"/>
            <a:ext cx="4544580" cy="3226378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606800"/>
            <a:ext cx="4927601" cy="2540000"/>
          </a:xfrm>
        </p:spPr>
        <p:txBody>
          <a:bodyPr lIns="0" tIns="72000" rtlCol="0">
            <a:normAutofit/>
          </a:bodyPr>
          <a:lstStyle>
            <a:lvl1pPr>
              <a:defRPr sz="28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2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2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8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8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1" name="직사각형 10" title="장식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2921" y="2811606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2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이미지가 있는 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감사합니다</a:t>
            </a:r>
            <a:r>
              <a:rPr lang="en-US" altLang="ko-KR" noProof="0"/>
              <a:t>.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WWW.WEBSITENAME.COM</a:t>
            </a:r>
          </a:p>
        </p:txBody>
      </p:sp>
      <p:sp>
        <p:nvSpPr>
          <p:cNvPr id="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 title="장식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2" title="장식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228600" lvl="0" indent="-22860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454" y="2084831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5228" y="2084831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 title="장식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3408892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1" name="제목 1" title="장식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228600" lvl="0" indent="-22860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rtlCol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 title="장식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제목 1" title="장식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228600" lvl="0" indent="-22860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1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 title="장식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제목 1" title="장식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228600" lvl="0" indent="-22860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0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1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8814" y="2632337"/>
            <a:ext cx="4385841" cy="335756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016" y="1598619"/>
            <a:ext cx="4869806" cy="189643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텍스트 개체 틀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2018" y="4093464"/>
            <a:ext cx="4869806" cy="189643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0" name="도형 62" title="장식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7" name="텍스트 개체 틀 6" title="장식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l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클릭 </a:t>
            </a:r>
            <a:br>
              <a:rPr lang="ko-KR" altLang="en-US" noProof="0"/>
            </a:br>
            <a:r>
              <a:rPr lang="ko-KR" altLang="en-US" noProof="0"/>
              <a:t>제목 추가</a:t>
            </a:r>
          </a:p>
        </p:txBody>
      </p:sp>
      <p:sp>
        <p:nvSpPr>
          <p:cNvPr id="9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 title="장식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rtlCol="0" anchor="b"/>
          <a:lstStyle>
            <a:lvl1pPr algn="ctr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 title="장식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ko-KR" altLang="en-US" sz="1400" b="0" i="0" noProof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클릭 </a:t>
            </a:r>
            <a:br>
              <a:rPr lang="ko-KR" altLang="en-US" noProof="0"/>
            </a:br>
            <a:r>
              <a:rPr lang="ko-KR" altLang="en-US" noProof="0"/>
              <a:t>제목 추가</a:t>
            </a: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9078" y="1588155"/>
            <a:ext cx="6121722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737092"/>
            <a:ext cx="3085618" cy="2663707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 rtlCol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ko-KR" altLang="en-US" noProof="0"/>
              <a:t>클릭하여 편집 </a:t>
            </a:r>
            <a:br>
              <a:rPr lang="ko-KR" altLang="en-US" noProof="0"/>
            </a:br>
            <a:r>
              <a:rPr lang="ko-KR" altLang="en-US" noProof="0"/>
              <a:t>마스터 제목 스타일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이미지가 있는 제목 슬라이드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 title="장식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rtlCol="0"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0" name="텍스트 개체 틀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11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5" name="텍스트 개체 틀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" name="제목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사용자 지정 레이아웃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사용자 지정 레이아웃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" name="제목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사용자 지정 레이아웃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5" name="직사각형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제목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5" name="직사각형 4" title="장식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제목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5" name="직사각형 4" title="장식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제목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감사합니다</a:t>
            </a:r>
            <a:r>
              <a:rPr lang="en-US" altLang="ko-KR" noProof="0"/>
              <a:t>.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WWW.WEBSITENAME.COM</a:t>
            </a:r>
          </a:p>
        </p:txBody>
      </p:sp>
      <p:sp>
        <p:nvSpPr>
          <p:cNvPr id="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직사각형 1" title="장식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장식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ko-KR" altLang="en-US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이미지 개체 틀" title="장식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ko-KR" altLang="en-US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1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구역 머리글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장식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ko-KR" altLang="en-US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이미지 개체 틀" title="장식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ko-KR" altLang="en-US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2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구역 머리글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장식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ko-KR" altLang="en-US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이미지 개체 틀" title="장식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ko-KR" altLang="en-US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3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구역 머리글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 title="장식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구역 머리글</a:t>
            </a: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 title="장식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구역 머리글</a:t>
            </a: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 title="장식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구역 머리글</a:t>
            </a: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altLang="ko-KR" noProof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 title="장식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ko-KR" altLang="en-US" sz="1400" b="0" i="0" spc="0" noProof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9" name="텍스트 개체 틀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5" name="그림 개체 틀 5" title="장식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1" name="그림 개체 틀 5" title="장식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2" name="그림 개체 틀 5" title="장식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3" name="그림 개체 틀 5" title="장식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4" name="제목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슬라이드 제목을 여기에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5" name="텍스트 개체 틀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26" name="텍스트 개체 틀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7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58980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9" name="텍스트 개체 틀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슬라이드 제목을 여기에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0" name="텍스트 개체 틀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24" name="텍스트 개체 틀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74411" y="1200196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8" name="그림 개체 틀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874411" y="2506752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9" name="그림 개체 틀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74411" y="3797479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0" name="그림 개체 틀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74411" y="5088208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 title="장식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ko-KR" altLang="en-US" sz="1400" b="0" i="0" spc="0" noProof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슬라이드 제목을 여기에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그림 개체 틀 5" title="장식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1" name="그림 개체 틀 5" title="장식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그림 개체 틀 5" title="장식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4" name="그림 개체 틀 5" title="장식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9" name="텍스트 개체 틀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0" name="텍스트 개체 틀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544" y="1489701"/>
            <a:ext cx="10854914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이미지가 있는 제목 슬라이드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 title="장식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4604472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9" name="텍스트 개체 틀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4597346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슬라이드 제목을 여기에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5" name="텍스트 개체 틀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544" y="1489701"/>
            <a:ext cx="10854914" cy="73169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7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그림 개체 틀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955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5" name="그림 개체 틀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149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6" name="그림 개체 틀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978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7" name="그림 개체 틀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553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 title="장식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ko-KR" altLang="en-US" sz="1400" b="0" i="0" spc="0" noProof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슬라이드 제목을 여기에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7" name="텍스트 개체 틀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6" name="그림 개체 틀 5" title="장식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1" name="그림 개체 틀 5" title="장식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그림 개체 틀 5" title="장식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4" name="그림 개체 틀 5" title="장식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9" name="텍스트 개체 틀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 title="장식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 rtlCol="0"/>
          <a:lstStyle>
            <a:lvl1pPr algn="ctr"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그림 개체 틀 4" title="장식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7" name="그림 개체 틀 4" title="장식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8" name="그림 개체 틀 4" title="장식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711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0" name="텍스트 개체 틀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11" name="텍스트 개체 틀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0942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2" name="텍스트 개체 틀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17" name="텍스트 개체 틀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17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8" name="텍스트 개체 틀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19" name="텍스트 개체 틀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340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0" name="텍스트 개체 틀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21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 title="장식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직사각형 20" title="장식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직사각형 27" title="장식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0" name="그림 개체 틀 4" title="장식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2" name="그림 개체 틀 4" title="장식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3" name="그림 개체 틀 4" title="장식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6" name="직사각형 25" title="장식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4410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0" name="텍스트 개체 틀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11" name="텍스트 개체 틀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59042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2" name="텍스트 개체 틀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13" name="텍스트 개체 틀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288925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텍스트 개체 틀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15" name="텍스트 개체 틀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41228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6" name="텍스트 개체 틀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이름을 추가하세요</a:t>
            </a:r>
            <a:r>
              <a:rPr lang="en-US" altLang="ko-KR" noProof="0"/>
              <a:t>.</a:t>
            </a:r>
          </a:p>
        </p:txBody>
      </p:sp>
      <p:sp>
        <p:nvSpPr>
          <p:cNvPr id="31" name="그림 개체 틀 4" title="장식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공백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텍스트 개체 틀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3" name="차트 개체 틀 2" title="장식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937569" y="2247900"/>
            <a:ext cx="5620473" cy="3870325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차트를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공백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텍스트 개체 틀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3" name="차트 개체 틀 2" title="장식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차트를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7" name="도형 62" title="장식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공백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텍스트 개체 틀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3" name="차트 개체 틀 2" title="장식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차트를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공백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텍스트 개체 틀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3" name="차트 개체 틀 2" title="장식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차트를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공백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" name="차트 개체 틀 2" title="장식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ko-KR" altLang="en-US" noProof="0"/>
              <a:t>차트를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공백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" name="차트 개체 틀 2" title="장식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ko-KR" altLang="en-US" noProof="0"/>
              <a:t>차트를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4" name="그림 개체 틀 3" title="장식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이미지가 있는 제목 슬라이드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 title="장식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1" name="텍스트 개체 틀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4" name="표 개체 틀 3" title="장식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표를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어 있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공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그림 개체 틀 6" title="장식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indent="0" algn="ctr" rtl="0">
              <a:buNone/>
            </a:pPr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그림 개체 틀 6" title="장식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indent="0" algn="ctr" rtl="0">
              <a:buNone/>
            </a:pPr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7" name="그림 개체 틀 6" title="장식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indent="0" algn="ctr" rtl="0">
              <a:buNone/>
            </a:pPr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0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공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6" title="장식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indent="0" algn="ctr" rtl="0">
              <a:buNone/>
            </a:pPr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그림 개체 틀 6" title="장식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lvl="0" indent="0" algn="ctr" rtl="0">
              <a:buNone/>
            </a:pPr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추가하려면 클릭하세요</a:t>
            </a:r>
            <a:r>
              <a:rPr lang="en-US" altLang="ko-KR" noProof="0"/>
              <a:t>. </a:t>
            </a:r>
            <a:br>
              <a:rPr lang="ko-KR" altLang="en-US" noProof="0"/>
            </a:br>
            <a:r>
              <a:rPr lang="ko-KR" altLang="en-US" noProof="0"/>
              <a:t>여기에 슬라이드 제목을 입력하세요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10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공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 title="장식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4" name="그림 개체 틀 4" title="장식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5" name="그림 개체 틀 4" title="장식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그림 개체 틀 4" title="장식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7" name="그림 개체 틀 4" title="장식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8" name="그림 개체 틀 4" title="장식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" name="직사각형 1" title="장식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 title="장식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 title="장식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직사각형 10" title="장식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32" y="3118105"/>
            <a:ext cx="10375392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10948416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29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3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728" y="3044952"/>
            <a:ext cx="6254496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3813048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72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71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27632"/>
            <a:ext cx="5386917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86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1627632"/>
            <a:ext cx="5389033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860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2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이미지가 있는 제목 슬라이드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5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 title="장식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5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gray">
          <a:xfrm>
            <a:off x="11789664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97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48640"/>
            <a:ext cx="10265664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7936" y="1645920"/>
            <a:ext cx="3755136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645920"/>
            <a:ext cx="6400800" cy="44805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9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24" y="658368"/>
            <a:ext cx="73152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389632" y="1618488"/>
            <a:ext cx="73152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413248"/>
            <a:ext cx="73152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966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257432" cy="45259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12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7182612" y="2048256"/>
            <a:ext cx="6519672" cy="24140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8737600" y="6135624"/>
            <a:ext cx="1316736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1474908" y="1379355"/>
            <a:ext cx="719328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11472672" y="0"/>
            <a:ext cx="719328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1536" y="274637"/>
            <a:ext cx="2231136" cy="585216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436864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미지가 있는 슬라이드 구분선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12" title="장식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6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이미지가 있는 슬라이드 구분선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4" title="장식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12" title="장식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lvl="0" rtl="0"/>
            <a:r>
              <a:rPr lang="ko-KR" altLang="en-US" noProof="0"/>
              <a:t>여기에 부제를 입력하세요</a:t>
            </a:r>
            <a:r>
              <a:rPr lang="en-US" altLang="ko-KR" noProof="0"/>
              <a:t>.</a:t>
            </a:r>
          </a:p>
        </p:txBody>
      </p:sp>
      <p:sp>
        <p:nvSpPr>
          <p:cNvPr id="6" name="도형 62" title="장식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ko-KR" altLang="en-US" sz="15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맑은 고딕" panose="020B0503020000020004" pitchFamily="50" charset="-127"/>
          <a:ea typeface="맑은 고딕" panose="020B0503020000020004" pitchFamily="50" charset="-127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맑은 고딕" panose="020B0503020000020004" pitchFamily="50" charset="-127"/>
          <a:ea typeface="맑은 고딕" panose="020B0503020000020004" pitchFamily="50" charset="-127"/>
          <a:cs typeface="Arial" panose="020B0604020202020204" pitchFamily="34" charset="0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맑은 고딕" panose="020B0503020000020004" pitchFamily="50" charset="-127"/>
          <a:ea typeface="맑은 고딕" panose="020B0503020000020004" pitchFamily="50" charset="-127"/>
          <a:cs typeface="Arial" panose="020B0604020202020204" pitchFamily="34" charset="0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맑은 고딕" panose="020B0503020000020004" pitchFamily="50" charset="-127"/>
          <a:ea typeface="맑은 고딕" panose="020B0503020000020004" pitchFamily="50" charset="-127"/>
          <a:cs typeface="Arial" panose="020B0604020202020204" pitchFamily="34" charset="0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맑은 고딕" panose="020B0503020000020004" pitchFamily="50" charset="-127"/>
          <a:ea typeface="맑은 고딕" panose="020B0503020000020004" pitchFamily="50" charset="-127"/>
          <a:cs typeface="Arial" panose="020B0604020202020204" pitchFamily="34" charset="0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맑은 고딕" panose="020B0503020000020004" pitchFamily="50" charset="-127"/>
          <a:ea typeface="맑은 고딕" panose="020B0503020000020004" pitchFamily="50" charset="-127"/>
          <a:cs typeface="Arial" panose="020B0604020202020204" pitchFamily="34" charset="0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115824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10887456" y="996696"/>
            <a:ext cx="1304544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2377440" y="0"/>
            <a:ext cx="2596896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243072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27264" y="6537960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9536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6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microsoft.com/office/2011/relationships/inkAction" Target="../ink/inkAction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3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8.xml"/><Relationship Id="rId5" Type="http://schemas.openxmlformats.org/officeDocument/2006/relationships/image" Target="../media/image23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61.xml"/><Relationship Id="rId7" Type="http://schemas.microsoft.com/office/2011/relationships/inkAction" Target="../ink/inkAction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61.xml"/><Relationship Id="rId7" Type="http://schemas.microsoft.com/office/2011/relationships/inkAction" Target="../ink/inkAction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microsoft.com/office/2011/relationships/inkAction" Target="../ink/inkAction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4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microsoft.com/office/2011/relationships/inkAction" Target="../ink/inkAction5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microsoft.com/office/2011/relationships/inkAction" Target="../ink/inkAction6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휴대폰을 사용하는 사람&#10;&#10;보통 신뢰도로 자동으로 생성되는 설명">
            <a:extLst>
              <a:ext uri="{FF2B5EF4-FFF2-40B4-BE49-F238E27FC236}">
                <a16:creationId xmlns:a16="http://schemas.microsoft.com/office/drawing/2014/main" id="{59A5D366-BDCD-4761-A29B-21881A691F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13" b="13936"/>
          <a:stretch/>
        </p:blipFill>
        <p:spPr>
          <a:xfrm>
            <a:off x="20" y="4288"/>
            <a:ext cx="12191980" cy="4618512"/>
          </a:xfrm>
          <a:prstGeom prst="rect">
            <a:avLst/>
          </a:prstGeom>
          <a:noFill/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4953083"/>
            <a:ext cx="9575801" cy="891250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pPr rtl="0"/>
            <a:r>
              <a:rPr lang="ko-KR" altLang="en-US" dirty="0" err="1"/>
              <a:t>유체크</a:t>
            </a:r>
            <a:r>
              <a:rPr lang="en-US" altLang="ko-KR" dirty="0"/>
              <a:t>(U-Check) </a:t>
            </a:r>
            <a:r>
              <a:rPr lang="ko-KR" altLang="en-US" dirty="0"/>
              <a:t>설치 및 사용법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55046" y="6174617"/>
            <a:ext cx="6698129" cy="33854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rtl="0"/>
            <a:r>
              <a:rPr lang="ko-KR" altLang="en-US" sz="2400" dirty="0"/>
              <a:t>미래라이프융합대학 </a:t>
            </a:r>
            <a:r>
              <a:rPr lang="ko-KR" altLang="en-US" sz="2400" dirty="0" err="1"/>
              <a:t>유영관교수</a:t>
            </a:r>
            <a:endParaRPr lang="ko-KR" altLang="en-US" sz="2400" dirty="0"/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54FFB67D-1EF9-50B1-49E5-3836C82BD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64"/>
    </mc:Choice>
    <mc:Fallback xmlns="">
      <p:transition spd="slow" advTm="13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18D962F-0FF6-49E6-D8EF-460D05369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207" y="325064"/>
            <a:ext cx="7468534" cy="586528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75F1EC3-C5F6-6B8D-D762-D190D74CC15E}"/>
              </a:ext>
            </a:extLst>
          </p:cNvPr>
          <p:cNvSpPr/>
          <p:nvPr/>
        </p:nvSpPr>
        <p:spPr>
          <a:xfrm>
            <a:off x="6227483" y="2890155"/>
            <a:ext cx="3490258" cy="7256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57A75E81-0FF1-5D37-28EB-AC0B7395B65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61840" y="2712240"/>
              <a:ext cx="3267720" cy="103428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57A75E81-0FF1-5D37-28EB-AC0B7395B6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2480" y="2702880"/>
                <a:ext cx="3286440" cy="1053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BEAB0F77-A8BA-21D8-4F51-5E6CC0D74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3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8"/>
    </mc:Choice>
    <mc:Fallback xmlns="">
      <p:transition spd="slow" advTm="6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37866EB-331B-875C-A423-D272A73F3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953" y="234575"/>
            <a:ext cx="7227092" cy="3168179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8D076109-EB87-FAD1-B95F-31A3D7D87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29" y="3573462"/>
            <a:ext cx="10744200" cy="296227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6FD671E-47BC-764C-4D38-8D024AFED105}"/>
              </a:ext>
            </a:extLst>
          </p:cNvPr>
          <p:cNvSpPr/>
          <p:nvPr/>
        </p:nvSpPr>
        <p:spPr>
          <a:xfrm>
            <a:off x="2940425" y="2136588"/>
            <a:ext cx="1284940" cy="1084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C998D3B8-9005-DA01-8EEA-28F5FD1DC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97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63"/>
    </mc:Choice>
    <mc:Fallback xmlns="">
      <p:transition spd="slow" advTm="13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E953E7B-6F30-E0AC-D992-01099BC3B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45" y="1209711"/>
            <a:ext cx="10530822" cy="518632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F9115CF-6C76-60EC-3AAC-C6FFA068C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576" y="770403"/>
            <a:ext cx="6800850" cy="298132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9E27899-211E-8E60-219A-BD7FBCEB9908}"/>
              </a:ext>
            </a:extLst>
          </p:cNvPr>
          <p:cNvSpPr/>
          <p:nvPr/>
        </p:nvSpPr>
        <p:spPr>
          <a:xfrm>
            <a:off x="10321366" y="2548964"/>
            <a:ext cx="1284940" cy="1036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33C7F72-F4B0-EEFE-4B20-8A7F00B42283}"/>
              </a:ext>
            </a:extLst>
          </p:cNvPr>
          <p:cNvSpPr/>
          <p:nvPr/>
        </p:nvSpPr>
        <p:spPr>
          <a:xfrm>
            <a:off x="2187390" y="3499224"/>
            <a:ext cx="1392516" cy="487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F80F1B4-BB6F-F5E8-8C09-DAD4EA0C1665}"/>
              </a:ext>
            </a:extLst>
          </p:cNvPr>
          <p:cNvSpPr/>
          <p:nvPr/>
        </p:nvSpPr>
        <p:spPr>
          <a:xfrm>
            <a:off x="1679389" y="4521201"/>
            <a:ext cx="782917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B0FF270E-BA64-4BFE-4150-75FEFC567E2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33360" y="2068200"/>
              <a:ext cx="8934480" cy="261504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B0FF270E-BA64-4BFE-4150-75FEFC567E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4000" y="2058840"/>
                <a:ext cx="8953200" cy="263376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EB62DF2F-FC1A-28C1-4923-A8107429F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20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80"/>
    </mc:Choice>
    <mc:Fallback xmlns="">
      <p:transition spd="slow" advTm="134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, 스크린샷, 번호, 소프트웨어이(가) 표시된 사진&#10;&#10;자동 생성된 설명">
            <a:extLst>
              <a:ext uri="{FF2B5EF4-FFF2-40B4-BE49-F238E27FC236}">
                <a16:creationId xmlns:a16="http://schemas.microsoft.com/office/drawing/2014/main" id="{2014400C-CAC8-1497-DB1E-C0FFE51E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60" y="176435"/>
            <a:ext cx="2942033" cy="637440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DA78430-289E-6550-5626-BC61CBD7B634}"/>
              </a:ext>
            </a:extLst>
          </p:cNvPr>
          <p:cNvSpPr/>
          <p:nvPr/>
        </p:nvSpPr>
        <p:spPr>
          <a:xfrm>
            <a:off x="5474447" y="1888565"/>
            <a:ext cx="525929" cy="376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18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B3E139-C454-C154-79A4-1AEF1B7A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유체크</a:t>
            </a:r>
            <a:r>
              <a:rPr lang="en-US" altLang="ko-KR" dirty="0"/>
              <a:t>(U-Check)</a:t>
            </a:r>
            <a:r>
              <a:rPr lang="ko-KR" altLang="en-US" dirty="0"/>
              <a:t>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88A28F2-EF5D-3D08-7ADC-8C485E803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스마트폰을 이용한 </a:t>
            </a:r>
            <a:r>
              <a:rPr lang="ko-KR" altLang="en-US" dirty="0" err="1"/>
              <a:t>전자출결시스템</a:t>
            </a:r>
            <a:endParaRPr lang="en-US" altLang="ko-KR" dirty="0"/>
          </a:p>
          <a:p>
            <a:r>
              <a:rPr lang="ko-KR" altLang="en-US" dirty="0"/>
              <a:t>강의실에서 출석체크</a:t>
            </a:r>
            <a:r>
              <a:rPr lang="en-US" altLang="ko-KR" dirty="0"/>
              <a:t>, </a:t>
            </a:r>
            <a:r>
              <a:rPr lang="ko-KR" altLang="en-US" dirty="0"/>
              <a:t>집에서 인증출석체크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1D443D-FD0A-8400-E3B6-F40C6CD3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92" y="2928572"/>
            <a:ext cx="4230041" cy="36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 descr="텍스트, 스크린샷, 번호, 소프트웨어이(가) 표시된 사진&#10;&#10;자동 생성된 설명">
            <a:extLst>
              <a:ext uri="{FF2B5EF4-FFF2-40B4-BE49-F238E27FC236}">
                <a16:creationId xmlns:a16="http://schemas.microsoft.com/office/drawing/2014/main" id="{011B12A2-5201-DBBE-707B-51EC93C9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516" y="1416424"/>
            <a:ext cx="2482884" cy="5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6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6BA532F-EE9B-FB2B-B094-637BF101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57" y="366339"/>
            <a:ext cx="2847378" cy="6169318"/>
          </a:xfrm>
          <a:prstGeom prst="rect">
            <a:avLst/>
          </a:prstGeom>
        </p:spPr>
      </p:pic>
      <p:pic>
        <p:nvPicPr>
          <p:cNvPr id="5" name="그림 4" descr="텍스트, 전자기기, 계산기, 키보드이(가) 표시된 사진&#10;&#10;자동 생성된 설명">
            <a:extLst>
              <a:ext uri="{FF2B5EF4-FFF2-40B4-BE49-F238E27FC236}">
                <a16:creationId xmlns:a16="http://schemas.microsoft.com/office/drawing/2014/main" id="{03E32F30-7D40-FA0B-DF6D-1BBEE2944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180" y="366341"/>
            <a:ext cx="2847377" cy="61693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B1CBBC8-DA2C-2036-AD6E-8A44AAD01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702" y="366339"/>
            <a:ext cx="2847377" cy="61693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673C74B-69E9-2AA2-3FF4-7297A5F1DAAC}"/>
              </a:ext>
            </a:extLst>
          </p:cNvPr>
          <p:cNvSpPr/>
          <p:nvPr/>
        </p:nvSpPr>
        <p:spPr>
          <a:xfrm>
            <a:off x="1958994" y="1685365"/>
            <a:ext cx="836705" cy="794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342ECBD-BC40-907D-2372-FCB1680DCEC9}"/>
              </a:ext>
            </a:extLst>
          </p:cNvPr>
          <p:cNvSpPr/>
          <p:nvPr/>
        </p:nvSpPr>
        <p:spPr>
          <a:xfrm>
            <a:off x="5259295" y="564777"/>
            <a:ext cx="525929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4633013-D0CE-878C-9E75-6214F367452D}"/>
              </a:ext>
            </a:extLst>
          </p:cNvPr>
          <p:cNvSpPr/>
          <p:nvPr/>
        </p:nvSpPr>
        <p:spPr>
          <a:xfrm>
            <a:off x="4948519" y="995083"/>
            <a:ext cx="1284940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40B0DB0-239B-AAF9-D665-6C42148F24A4}"/>
              </a:ext>
            </a:extLst>
          </p:cNvPr>
          <p:cNvSpPr/>
          <p:nvPr/>
        </p:nvSpPr>
        <p:spPr>
          <a:xfrm>
            <a:off x="8810507" y="2130613"/>
            <a:ext cx="2599765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72019562-B5D0-D0AA-63AD-DCBE3457254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75120" y="1005120"/>
              <a:ext cx="6720480" cy="1453680"/>
            </p14:xfrm>
          </p:contentPart>
        </mc:Choice>
        <mc:Fallback xmlns=""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72019562-B5D0-D0AA-63AD-DCBE345725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65760" y="995760"/>
                <a:ext cx="6739200" cy="14724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16A28DEA-6B12-C637-F975-531B07E4A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77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4"/>
    </mc:Choice>
    <mc:Fallback xmlns="">
      <p:transition spd="slow" advTm="4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327DED6-13F1-5971-6025-CD0E23583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61" y="424329"/>
            <a:ext cx="2801815" cy="60705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그림 4" descr="텍스트, 실외, 밤하늘이(가) 표시된 사진&#10;&#10;자동 생성된 설명">
            <a:extLst>
              <a:ext uri="{FF2B5EF4-FFF2-40B4-BE49-F238E27FC236}">
                <a16:creationId xmlns:a16="http://schemas.microsoft.com/office/drawing/2014/main" id="{5C8E811A-761D-5F38-C769-ED6E11948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433" y="424328"/>
            <a:ext cx="2801815" cy="6070599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D9A1887F-2D63-BE33-2280-DEAF9E4D2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409" y="424328"/>
            <a:ext cx="2801815" cy="607059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879AFCB-9D83-9881-8B6A-0C437BA43B4C}"/>
              </a:ext>
            </a:extLst>
          </p:cNvPr>
          <p:cNvSpPr/>
          <p:nvPr/>
        </p:nvSpPr>
        <p:spPr>
          <a:xfrm>
            <a:off x="1942353" y="6109446"/>
            <a:ext cx="633506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2464F82-9283-130D-E0C4-1DF194130D4A}"/>
              </a:ext>
            </a:extLst>
          </p:cNvPr>
          <p:cNvSpPr/>
          <p:nvPr/>
        </p:nvSpPr>
        <p:spPr>
          <a:xfrm>
            <a:off x="4811060" y="811306"/>
            <a:ext cx="603622" cy="808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4A521B8-BEF5-A44B-9795-54F3B912DC5F}"/>
              </a:ext>
            </a:extLst>
          </p:cNvPr>
          <p:cNvSpPr/>
          <p:nvPr/>
        </p:nvSpPr>
        <p:spPr>
          <a:xfrm>
            <a:off x="9610164" y="5794189"/>
            <a:ext cx="974165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DED16D3C-A8C3-2580-F1E7-86F76192533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6440" y="1122120"/>
              <a:ext cx="1278000" cy="4965840"/>
            </p14:xfrm>
          </p:contentPart>
        </mc:Choice>
        <mc:Fallback xmlns=""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DED16D3C-A8C3-2580-F1E7-86F7619253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7080" y="1112760"/>
                <a:ext cx="1296720" cy="49845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오디오 13">
            <a:hlinkClick r:id="" action="ppaction://media"/>
            <a:extLst>
              <a:ext uri="{FF2B5EF4-FFF2-40B4-BE49-F238E27FC236}">
                <a16:creationId xmlns:a16="http://schemas.microsoft.com/office/drawing/2014/main" id="{4BD00A5A-1A31-DFC1-5A28-79A6172F6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4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3"/>
    </mc:Choice>
    <mc:Fallback xmlns="">
      <p:transition spd="slow" advTm="6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DA1704-1143-0F77-5C82-8A3BBAFD4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33" y="261720"/>
            <a:ext cx="2879509" cy="6238936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5151F22-C62F-9B28-0CFE-B0399CABC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853" y="261720"/>
            <a:ext cx="2879509" cy="6238936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CCB6F353-6D7D-B6FB-FD51-B2B9977F6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445" y="261720"/>
            <a:ext cx="2879510" cy="623893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DF5DBD1-20F8-B722-CA6A-F0F91BE37EE3}"/>
              </a:ext>
            </a:extLst>
          </p:cNvPr>
          <p:cNvSpPr/>
          <p:nvPr/>
        </p:nvSpPr>
        <p:spPr>
          <a:xfrm>
            <a:off x="1697319" y="3923553"/>
            <a:ext cx="1284940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243CE45-9BEE-AA63-D7B6-640C200273F2}"/>
              </a:ext>
            </a:extLst>
          </p:cNvPr>
          <p:cNvSpPr/>
          <p:nvPr/>
        </p:nvSpPr>
        <p:spPr>
          <a:xfrm>
            <a:off x="5576047" y="3487272"/>
            <a:ext cx="1075765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360C562-588F-6453-8B7C-5230FBFE9B29}"/>
              </a:ext>
            </a:extLst>
          </p:cNvPr>
          <p:cNvSpPr/>
          <p:nvPr/>
        </p:nvSpPr>
        <p:spPr>
          <a:xfrm>
            <a:off x="9257554" y="3381188"/>
            <a:ext cx="1051858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오디오 13">
            <a:hlinkClick r:id="" action="ppaction://media"/>
            <a:extLst>
              <a:ext uri="{FF2B5EF4-FFF2-40B4-BE49-F238E27FC236}">
                <a16:creationId xmlns:a16="http://schemas.microsoft.com/office/drawing/2014/main" id="{5B132100-AE55-8BC1-C099-F990E5348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27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65"/>
    </mc:Choice>
    <mc:Fallback xmlns="">
      <p:transition spd="slow" advTm="2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86C369C9-18CC-5157-EE16-8DF61A229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19" y="309532"/>
            <a:ext cx="2879509" cy="6238935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B0E99F3E-5F8A-443A-ACEF-F97C67AA0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903" y="309532"/>
            <a:ext cx="2879508" cy="623893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D7646A02-4851-C331-E46F-AEDCFD12E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354" y="309531"/>
            <a:ext cx="2879508" cy="623893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6D508F0-1EDA-731A-6B8B-89557D55632A}"/>
              </a:ext>
            </a:extLst>
          </p:cNvPr>
          <p:cNvSpPr/>
          <p:nvPr/>
        </p:nvSpPr>
        <p:spPr>
          <a:xfrm>
            <a:off x="2055907" y="3523130"/>
            <a:ext cx="992093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0BE74DD-7E07-46D9-0BC3-8A156BF7581A}"/>
              </a:ext>
            </a:extLst>
          </p:cNvPr>
          <p:cNvSpPr/>
          <p:nvPr/>
        </p:nvSpPr>
        <p:spPr>
          <a:xfrm>
            <a:off x="4947368" y="1192306"/>
            <a:ext cx="978991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7199E12-69F6-F4B8-4877-0E932A0D8BD8}"/>
              </a:ext>
            </a:extLst>
          </p:cNvPr>
          <p:cNvSpPr/>
          <p:nvPr/>
        </p:nvSpPr>
        <p:spPr>
          <a:xfrm>
            <a:off x="4953344" y="1592729"/>
            <a:ext cx="1446305" cy="439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45CB3AD-75D5-20C0-D7ED-311052C1A137}"/>
              </a:ext>
            </a:extLst>
          </p:cNvPr>
          <p:cNvSpPr/>
          <p:nvPr/>
        </p:nvSpPr>
        <p:spPr>
          <a:xfrm>
            <a:off x="5827059" y="5836024"/>
            <a:ext cx="968188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224B4C6-B21B-56E2-E3FE-A6915F8CB93E}"/>
              </a:ext>
            </a:extLst>
          </p:cNvPr>
          <p:cNvSpPr/>
          <p:nvPr/>
        </p:nvSpPr>
        <p:spPr>
          <a:xfrm>
            <a:off x="10626165" y="3639672"/>
            <a:ext cx="573742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7" name="잉크 16">
                <a:extLst>
                  <a:ext uri="{FF2B5EF4-FFF2-40B4-BE49-F238E27FC236}">
                    <a16:creationId xmlns:a16="http://schemas.microsoft.com/office/drawing/2014/main" id="{04431AA3-9EF4-5B18-2644-E071984FEC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74120" y="917280"/>
              <a:ext cx="2848680" cy="975960"/>
            </p14:xfrm>
          </p:contentPart>
        </mc:Choice>
        <mc:Fallback xmlns="">
          <p:pic>
            <p:nvPicPr>
              <p:cNvPr id="17" name="잉크 16">
                <a:extLst>
                  <a:ext uri="{FF2B5EF4-FFF2-40B4-BE49-F238E27FC236}">
                    <a16:creationId xmlns:a16="http://schemas.microsoft.com/office/drawing/2014/main" id="{04431AA3-9EF4-5B18-2644-E071984FEC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4760" y="907920"/>
                <a:ext cx="2867400" cy="9946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오디오 17">
            <a:hlinkClick r:id="" action="ppaction://media"/>
            <a:extLst>
              <a:ext uri="{FF2B5EF4-FFF2-40B4-BE49-F238E27FC236}">
                <a16:creationId xmlns:a16="http://schemas.microsoft.com/office/drawing/2014/main" id="{DC1394F1-C6A5-6FBF-3111-4887B0BE2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43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65"/>
    </mc:Choice>
    <mc:Fallback xmlns="">
      <p:transition spd="slow" advTm="6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4D48CF4D-8226-6F1E-C12D-B9366C645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785" y="324596"/>
            <a:ext cx="2788369" cy="60414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F01D123-A62B-A6EB-3731-C3075B794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843" y="324596"/>
            <a:ext cx="3531627" cy="6070303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77BA9992-722F-8D17-2673-AA8C4DD921BA}"/>
              </a:ext>
            </a:extLst>
          </p:cNvPr>
          <p:cNvSpPr/>
          <p:nvPr/>
        </p:nvSpPr>
        <p:spPr>
          <a:xfrm>
            <a:off x="2779061" y="4897718"/>
            <a:ext cx="1780986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D8C5B5E-5862-3B75-4B3D-52C84C1A6F51}"/>
              </a:ext>
            </a:extLst>
          </p:cNvPr>
          <p:cNvSpPr/>
          <p:nvPr/>
        </p:nvSpPr>
        <p:spPr>
          <a:xfrm>
            <a:off x="2779061" y="5322047"/>
            <a:ext cx="1780986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09777C6-3F58-EA83-51DF-8F2043F2B871}"/>
              </a:ext>
            </a:extLst>
          </p:cNvPr>
          <p:cNvSpPr/>
          <p:nvPr/>
        </p:nvSpPr>
        <p:spPr>
          <a:xfrm>
            <a:off x="8390966" y="3429000"/>
            <a:ext cx="956234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C17263C9-5ECC-7A5B-925A-7697F8BB1BE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79480" y="4341240"/>
              <a:ext cx="410040" cy="84924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C17263C9-5ECC-7A5B-925A-7697F8BB1B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0120" y="4331880"/>
                <a:ext cx="428760" cy="8679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오디오 14">
            <a:hlinkClick r:id="" action="ppaction://media"/>
            <a:extLst>
              <a:ext uri="{FF2B5EF4-FFF2-40B4-BE49-F238E27FC236}">
                <a16:creationId xmlns:a16="http://schemas.microsoft.com/office/drawing/2014/main" id="{6A612883-A1DD-9EED-6BB4-74462BAF4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71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5"/>
    </mc:Choice>
    <mc:Fallback xmlns="">
      <p:transition spd="slow" advTm="8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638394-A8F8-496F-F9B8-374A30E31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37" y="619125"/>
            <a:ext cx="10448925" cy="56197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6732DF7-1C74-C67A-A4C6-3DE2A81FB395}"/>
              </a:ext>
            </a:extLst>
          </p:cNvPr>
          <p:cNvSpPr/>
          <p:nvPr/>
        </p:nvSpPr>
        <p:spPr>
          <a:xfrm>
            <a:off x="871537" y="941295"/>
            <a:ext cx="592698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29354670-C3AE-A8EA-CD95-B05D019181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9400" y="907560"/>
              <a:ext cx="10427040" cy="465336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29354670-C3AE-A8EA-CD95-B05D019181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0040" y="898200"/>
                <a:ext cx="10445760" cy="4672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08C61D28-013A-2C95-6F56-06DC21280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38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1"/>
    </mc:Choice>
    <mc:Fallback xmlns="">
      <p:transition spd="slow" advTm="64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2D1F484-35AE-4649-BDBC-F83F3FE61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719" y="355600"/>
            <a:ext cx="5560561" cy="61468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E7420BF-4449-4700-6972-E700027A5945}"/>
              </a:ext>
            </a:extLst>
          </p:cNvPr>
          <p:cNvSpPr/>
          <p:nvPr/>
        </p:nvSpPr>
        <p:spPr>
          <a:xfrm>
            <a:off x="3520143" y="1054847"/>
            <a:ext cx="1284940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2BFDD15-33FD-1570-C966-21EBACA5C797}"/>
              </a:ext>
            </a:extLst>
          </p:cNvPr>
          <p:cNvSpPr/>
          <p:nvPr/>
        </p:nvSpPr>
        <p:spPr>
          <a:xfrm>
            <a:off x="3520143" y="1422399"/>
            <a:ext cx="1284940" cy="367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5F021040-580D-5923-20F7-EC18A596AC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31040" y="410040"/>
              <a:ext cx="751320" cy="45864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5F021040-580D-5923-20F7-EC18A596AC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1680" y="400680"/>
                <a:ext cx="770040" cy="4773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FF4E9E7D-CC29-D738-94D4-973C8FA74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46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89"/>
    </mc:Choice>
    <mc:Fallback xmlns="">
      <p:transition spd="slow" advTm="5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285225_TF44868783_Win32" id="{69F99728-F9E0-43C8-BD95-4881333345A7}" vid="{77A81F7D-1EE9-4AB1-A5E0-23D6FDA3CC19}"/>
    </a:ext>
  </a:extLst>
</a:theme>
</file>

<file path=ppt/theme/theme2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클래식한 대담한 정교한 프레젠테이션</Template>
  <TotalTime>152</TotalTime>
  <Words>24</Words>
  <Application>Microsoft Office PowerPoint</Application>
  <PresentationFormat>와이드스크린</PresentationFormat>
  <Paragraphs>6</Paragraphs>
  <Slides>13</Slides>
  <Notes>1</Notes>
  <HiddenSlides>0</HiddenSlides>
  <MMClips>11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13</vt:i4>
      </vt:variant>
    </vt:vector>
  </HeadingPairs>
  <TitlesOfParts>
    <vt:vector size="19" baseType="lpstr">
      <vt:lpstr>맑은 고딕</vt:lpstr>
      <vt:lpstr>Arial</vt:lpstr>
      <vt:lpstr>Tw Cen MT</vt:lpstr>
      <vt:lpstr>Wingdings 3</vt:lpstr>
      <vt:lpstr>Office 테마</vt:lpstr>
      <vt:lpstr>New_Simple01</vt:lpstr>
      <vt:lpstr>유체크(U-Check) 설치 및 사용법</vt:lpstr>
      <vt:lpstr>유체크(U-Check)란?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유체크(U-Check) 설치 및 사용법</dc:title>
  <dc:creator>유영관</dc:creator>
  <cp:lastModifiedBy>유영관</cp:lastModifiedBy>
  <cp:revision>1</cp:revision>
  <dcterms:created xsi:type="dcterms:W3CDTF">2023-03-08T09:22:04Z</dcterms:created>
  <dcterms:modified xsi:type="dcterms:W3CDTF">2024-03-10T09:37:10Z</dcterms:modified>
</cp:coreProperties>
</file>