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18" r:id="rId2"/>
    <p:sldId id="463" r:id="rId3"/>
    <p:sldId id="467" r:id="rId4"/>
    <p:sldId id="417" r:id="rId5"/>
    <p:sldId id="420" r:id="rId6"/>
    <p:sldId id="451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52" r:id="rId31"/>
    <p:sldId id="464" r:id="rId32"/>
    <p:sldId id="448" r:id="rId33"/>
    <p:sldId id="453" r:id="rId34"/>
    <p:sldId id="456" r:id="rId35"/>
    <p:sldId id="449" r:id="rId36"/>
    <p:sldId id="454" r:id="rId37"/>
    <p:sldId id="455" r:id="rId38"/>
    <p:sldId id="461" r:id="rId39"/>
    <p:sldId id="462" r:id="rId40"/>
    <p:sldId id="419" r:id="rId41"/>
    <p:sldId id="457" r:id="rId42"/>
    <p:sldId id="458" r:id="rId43"/>
    <p:sldId id="459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유영관" userId="a77a290c-af01-4229-a265-84b3515a36dc" providerId="ADAL" clId="{45115F58-E2E2-484B-BE70-F169868917DC}"/>
    <pc:docChg chg="undo custSel addSld delSld modSld sldOrd delMainMaster">
      <pc:chgData name="유영관" userId="a77a290c-af01-4229-a265-84b3515a36dc" providerId="ADAL" clId="{45115F58-E2E2-484B-BE70-F169868917DC}" dt="2023-03-01T12:35:59.760" v="1528" actId="1076"/>
      <pc:docMkLst>
        <pc:docMk/>
      </pc:docMkLst>
      <pc:sldChg chg="del">
        <pc:chgData name="유영관" userId="a77a290c-af01-4229-a265-84b3515a36dc" providerId="ADAL" clId="{45115F58-E2E2-484B-BE70-F169868917DC}" dt="2023-03-01T03:41:39.814" v="0" actId="47"/>
        <pc:sldMkLst>
          <pc:docMk/>
          <pc:sldMk cId="392365111" sldId="256"/>
        </pc:sldMkLst>
      </pc:sldChg>
      <pc:sldChg chg="del">
        <pc:chgData name="유영관" userId="a77a290c-af01-4229-a265-84b3515a36dc" providerId="ADAL" clId="{45115F58-E2E2-484B-BE70-F169868917DC}" dt="2023-03-01T03:41:40.840" v="1" actId="47"/>
        <pc:sldMkLst>
          <pc:docMk/>
          <pc:sldMk cId="3448068169" sldId="257"/>
        </pc:sldMkLst>
      </pc:sldChg>
      <pc:sldChg chg="addSp delSp modSp mod ord modTransition delAnim modAnim">
        <pc:chgData name="유영관" userId="a77a290c-af01-4229-a265-84b3515a36dc" providerId="ADAL" clId="{45115F58-E2E2-484B-BE70-F169868917DC}" dt="2023-03-01T03:50:58.283" v="127" actId="1076"/>
        <pc:sldMkLst>
          <pc:docMk/>
          <pc:sldMk cId="1431880559" sldId="417"/>
        </pc:sldMkLst>
        <pc:spChg chg="add del mod">
          <ac:chgData name="유영관" userId="a77a290c-af01-4229-a265-84b3515a36dc" providerId="ADAL" clId="{45115F58-E2E2-484B-BE70-F169868917DC}" dt="2023-03-01T03:48:29.845" v="116" actId="478"/>
          <ac:spMkLst>
            <pc:docMk/>
            <pc:sldMk cId="1431880559" sldId="417"/>
            <ac:spMk id="10" creationId="{400D6201-716C-E89A-EB00-15C6C7F1BD7D}"/>
          </ac:spMkLst>
        </pc:spChg>
        <pc:spChg chg="add mod">
          <ac:chgData name="유영관" userId="a77a290c-af01-4229-a265-84b3515a36dc" providerId="ADAL" clId="{45115F58-E2E2-484B-BE70-F169868917DC}" dt="2023-03-01T03:50:58.283" v="127" actId="1076"/>
          <ac:spMkLst>
            <pc:docMk/>
            <pc:sldMk cId="1431880559" sldId="417"/>
            <ac:spMk id="14" creationId="{CE51D549-1D36-2555-BC90-9D2F83E27716}"/>
          </ac:spMkLst>
        </pc:spChg>
        <pc:picChg chg="del">
          <ac:chgData name="유영관" userId="a77a290c-af01-4229-a265-84b3515a36dc" providerId="ADAL" clId="{45115F58-E2E2-484B-BE70-F169868917DC}" dt="2023-03-01T03:46:07.139" v="95" actId="478"/>
          <ac:picMkLst>
            <pc:docMk/>
            <pc:sldMk cId="1431880559" sldId="417"/>
            <ac:picMk id="4" creationId="{06B7B1D2-3B74-90D4-C850-50DF4DBD1DA9}"/>
          </ac:picMkLst>
        </pc:picChg>
        <pc:picChg chg="add mod">
          <ac:chgData name="유영관" userId="a77a290c-af01-4229-a265-84b3515a36dc" providerId="ADAL" clId="{45115F58-E2E2-484B-BE70-F169868917DC}" dt="2023-03-01T03:50:53.117" v="125" actId="1076"/>
          <ac:picMkLst>
            <pc:docMk/>
            <pc:sldMk cId="1431880559" sldId="417"/>
            <ac:picMk id="5" creationId="{946E841A-4526-1736-26D9-B76341C8F3BA}"/>
          </ac:picMkLst>
        </pc:picChg>
        <pc:picChg chg="add mod">
          <ac:chgData name="유영관" userId="a77a290c-af01-4229-a265-84b3515a36dc" providerId="ADAL" clId="{45115F58-E2E2-484B-BE70-F169868917DC}" dt="2023-03-01T03:50:52.222" v="124" actId="1076"/>
          <ac:picMkLst>
            <pc:docMk/>
            <pc:sldMk cId="1431880559" sldId="417"/>
            <ac:picMk id="7" creationId="{7A1743CB-68D8-9050-095C-9DBBF4545BB4}"/>
          </ac:picMkLst>
        </pc:picChg>
        <pc:picChg chg="del mod">
          <ac:chgData name="유영관" userId="a77a290c-af01-4229-a265-84b3515a36dc" providerId="ADAL" clId="{45115F58-E2E2-484B-BE70-F169868917DC}" dt="2023-03-01T03:47:37.172" v="104" actId="478"/>
          <ac:picMkLst>
            <pc:docMk/>
            <pc:sldMk cId="1431880559" sldId="417"/>
            <ac:picMk id="8" creationId="{CBD2536D-22A2-C086-85AB-3FD1EF9CD1A9}"/>
          </ac:picMkLst>
        </pc:picChg>
        <pc:picChg chg="del">
          <ac:chgData name="유영관" userId="a77a290c-af01-4229-a265-84b3515a36dc" providerId="ADAL" clId="{45115F58-E2E2-484B-BE70-F169868917DC}" dt="2023-03-01T03:43:49.359" v="93" actId="478"/>
          <ac:picMkLst>
            <pc:docMk/>
            <pc:sldMk cId="1431880559" sldId="417"/>
            <ac:picMk id="13" creationId="{63131EDC-91A2-8D50-710A-E348B71E89B3}"/>
          </ac:picMkLst>
        </pc:picChg>
        <pc:picChg chg="add mod">
          <ac:chgData name="유영관" userId="a77a290c-af01-4229-a265-84b3515a36dc" providerId="ADAL" clId="{45115F58-E2E2-484B-BE70-F169868917DC}" dt="2023-03-01T03:50:54.881" v="126" actId="1076"/>
          <ac:picMkLst>
            <pc:docMk/>
            <pc:sldMk cId="1431880559" sldId="417"/>
            <ac:picMk id="16" creationId="{C834B54D-CB4F-C4C2-806A-BED5C84CA684}"/>
          </ac:picMkLst>
        </pc:picChg>
        <pc:inkChg chg="del">
          <ac:chgData name="유영관" userId="a77a290c-af01-4229-a265-84b3515a36dc" providerId="ADAL" clId="{45115F58-E2E2-484B-BE70-F169868917DC}" dt="2023-03-01T03:44:30.676" v="94"/>
          <ac:inkMkLst>
            <pc:docMk/>
            <pc:sldMk cId="1431880559" sldId="417"/>
            <ac:inkMk id="12" creationId="{1964940F-234C-D507-422F-1D7AB5B15A8B}"/>
          </ac:inkMkLst>
        </pc:inkChg>
      </pc:sldChg>
      <pc:sldChg chg="modSp new mod">
        <pc:chgData name="유영관" userId="a77a290c-af01-4229-a265-84b3515a36dc" providerId="ADAL" clId="{45115F58-E2E2-484B-BE70-F169868917DC}" dt="2023-03-01T03:43:24.200" v="90" actId="2711"/>
        <pc:sldMkLst>
          <pc:docMk/>
          <pc:sldMk cId="3370707615" sldId="418"/>
        </pc:sldMkLst>
        <pc:spChg chg="mod">
          <ac:chgData name="유영관" userId="a77a290c-af01-4229-a265-84b3515a36dc" providerId="ADAL" clId="{45115F58-E2E2-484B-BE70-F169868917DC}" dt="2023-03-01T03:42:06.124" v="45" actId="20577"/>
          <ac:spMkLst>
            <pc:docMk/>
            <pc:sldMk cId="3370707615" sldId="418"/>
            <ac:spMk id="2" creationId="{B53BF7CC-6509-95CC-51D3-997A254826E1}"/>
          </ac:spMkLst>
        </pc:spChg>
        <pc:spChg chg="mod">
          <ac:chgData name="유영관" userId="a77a290c-af01-4229-a265-84b3515a36dc" providerId="ADAL" clId="{45115F58-E2E2-484B-BE70-F169868917DC}" dt="2023-03-01T03:43:24.200" v="90" actId="2711"/>
          <ac:spMkLst>
            <pc:docMk/>
            <pc:sldMk cId="3370707615" sldId="418"/>
            <ac:spMk id="3" creationId="{961DF6AE-032B-102E-97BA-CD4457AE37F4}"/>
          </ac:spMkLst>
        </pc:spChg>
      </pc:sldChg>
      <pc:sldChg chg="addSp delSp modSp mod">
        <pc:chgData name="유영관" userId="a77a290c-af01-4229-a265-84b3515a36dc" providerId="ADAL" clId="{45115F58-E2E2-484B-BE70-F169868917DC}" dt="2023-03-01T07:00:15.487" v="1105" actId="1076"/>
        <pc:sldMkLst>
          <pc:docMk/>
          <pc:sldMk cId="1576879259" sldId="419"/>
        </pc:sldMkLst>
        <pc:spChg chg="mod">
          <ac:chgData name="유영관" userId="a77a290c-af01-4229-a265-84b3515a36dc" providerId="ADAL" clId="{45115F58-E2E2-484B-BE70-F169868917DC}" dt="2023-03-01T07:00:15.487" v="1105" actId="1076"/>
          <ac:spMkLst>
            <pc:docMk/>
            <pc:sldMk cId="1576879259" sldId="419"/>
            <ac:spMk id="2" creationId="{B53BF7CC-6509-95CC-51D3-997A254826E1}"/>
          </ac:spMkLst>
        </pc:spChg>
        <pc:spChg chg="del">
          <ac:chgData name="유영관" userId="a77a290c-af01-4229-a265-84b3515a36dc" providerId="ADAL" clId="{45115F58-E2E2-484B-BE70-F169868917DC}" dt="2023-03-01T06:59:07.499" v="1071" actId="478"/>
          <ac:spMkLst>
            <pc:docMk/>
            <pc:sldMk cId="1576879259" sldId="419"/>
            <ac:spMk id="3" creationId="{961DF6AE-032B-102E-97BA-CD4457AE37F4}"/>
          </ac:spMkLst>
        </pc:spChg>
        <pc:spChg chg="add del mod">
          <ac:chgData name="유영관" userId="a77a290c-af01-4229-a265-84b3515a36dc" providerId="ADAL" clId="{45115F58-E2E2-484B-BE70-F169868917DC}" dt="2023-03-01T06:59:10.287" v="1072" actId="478"/>
          <ac:spMkLst>
            <pc:docMk/>
            <pc:sldMk cId="1576879259" sldId="419"/>
            <ac:spMk id="5" creationId="{591F47A5-4B45-D87C-E67B-013AA055F5D3}"/>
          </ac:spMkLst>
        </pc:spChg>
      </pc:sldChg>
      <pc:sldChg chg="delSp modSp mod modTransition modAnim">
        <pc:chgData name="유영관" userId="a77a290c-af01-4229-a265-84b3515a36dc" providerId="ADAL" clId="{45115F58-E2E2-484B-BE70-F169868917DC}" dt="2023-03-01T06:35:14.108" v="1019"/>
        <pc:sldMkLst>
          <pc:docMk/>
          <pc:sldMk cId="1868291578" sldId="420"/>
        </pc:sldMkLst>
        <pc:spChg chg="mod">
          <ac:chgData name="유영관" userId="a77a290c-af01-4229-a265-84b3515a36dc" providerId="ADAL" clId="{45115F58-E2E2-484B-BE70-F169868917DC}" dt="2023-03-01T03:52:26.300" v="147" actId="20577"/>
          <ac:spMkLst>
            <pc:docMk/>
            <pc:sldMk cId="1868291578" sldId="420"/>
            <ac:spMk id="2" creationId="{3F62F5E1-DC3E-202A-7A7A-2DABB3F14430}"/>
          </ac:spMkLst>
        </pc:spChg>
        <pc:spChg chg="mod">
          <ac:chgData name="유영관" userId="a77a290c-af01-4229-a265-84b3515a36dc" providerId="ADAL" clId="{45115F58-E2E2-484B-BE70-F169868917DC}" dt="2023-03-01T06:35:14.108" v="1019"/>
          <ac:spMkLst>
            <pc:docMk/>
            <pc:sldMk cId="1868291578" sldId="420"/>
            <ac:spMk id="3" creationId="{589B1F52-3DDE-B239-7E65-6E3717D5587F}"/>
          </ac:spMkLst>
        </pc:spChg>
        <pc:picChg chg="del">
          <ac:chgData name="유영관" userId="a77a290c-af01-4229-a265-84b3515a36dc" providerId="ADAL" clId="{45115F58-E2E2-484B-BE70-F169868917DC}" dt="2023-03-01T04:00:34.106" v="248"/>
          <ac:picMkLst>
            <pc:docMk/>
            <pc:sldMk cId="1868291578" sldId="420"/>
            <ac:picMk id="7" creationId="{70CA5950-C936-2F4C-381A-16DEC2965872}"/>
          </ac:picMkLst>
        </pc:picChg>
      </pc:sldChg>
      <pc:sldChg chg="addSp delSp modSp mod modTransition modAnim">
        <pc:chgData name="유영관" userId="a77a290c-af01-4229-a265-84b3515a36dc" providerId="ADAL" clId="{45115F58-E2E2-484B-BE70-F169868917DC}" dt="2023-03-01T06:36:59.961" v="1023" actId="207"/>
        <pc:sldMkLst>
          <pc:docMk/>
          <pc:sldMk cId="3944156941" sldId="421"/>
        </pc:sldMkLst>
        <pc:spChg chg="mod">
          <ac:chgData name="유영관" userId="a77a290c-af01-4229-a265-84b3515a36dc" providerId="ADAL" clId="{45115F58-E2E2-484B-BE70-F169868917DC}" dt="2023-03-01T06:17:32.352" v="858"/>
          <ac:spMkLst>
            <pc:docMk/>
            <pc:sldMk cId="3944156941" sldId="421"/>
            <ac:spMk id="2" creationId="{D7318A57-CAF6-64FA-5FB5-500BCDE08D2C}"/>
          </ac:spMkLst>
        </pc:spChg>
        <pc:spChg chg="add mod">
          <ac:chgData name="유영관" userId="a77a290c-af01-4229-a265-84b3515a36dc" providerId="ADAL" clId="{45115F58-E2E2-484B-BE70-F169868917DC}" dt="2023-03-01T06:36:59.961" v="1023" actId="207"/>
          <ac:spMkLst>
            <pc:docMk/>
            <pc:sldMk cId="3944156941" sldId="421"/>
            <ac:spMk id="6" creationId="{C4DFCC49-ED64-DE78-9E5F-08AD5D499D31}"/>
          </ac:spMkLst>
        </pc:spChg>
        <pc:spChg chg="add mod">
          <ac:chgData name="유영관" userId="a77a290c-af01-4229-a265-84b3515a36dc" providerId="ADAL" clId="{45115F58-E2E2-484B-BE70-F169868917DC}" dt="2023-03-01T04:05:20.930" v="327" actId="692"/>
          <ac:spMkLst>
            <pc:docMk/>
            <pc:sldMk cId="3944156941" sldId="421"/>
            <ac:spMk id="9" creationId="{11C26A3A-BC68-C3D3-0000-65627BB9DD67}"/>
          </ac:spMkLst>
        </pc:spChg>
        <pc:picChg chg="add mod">
          <ac:chgData name="유영관" userId="a77a290c-af01-4229-a265-84b3515a36dc" providerId="ADAL" clId="{45115F58-E2E2-484B-BE70-F169868917DC}" dt="2023-03-01T04:04:28.129" v="320" actId="14100"/>
          <ac:picMkLst>
            <pc:docMk/>
            <pc:sldMk cId="3944156941" sldId="421"/>
            <ac:picMk id="4" creationId="{D5744607-0D0C-B9F2-8B8D-A6E3B4A174EE}"/>
          </ac:picMkLst>
        </pc:picChg>
        <pc:picChg chg="del mod">
          <ac:chgData name="유영관" userId="a77a290c-af01-4229-a265-84b3515a36dc" providerId="ADAL" clId="{45115F58-E2E2-484B-BE70-F169868917DC}" dt="2023-03-01T04:02:13.778" v="251" actId="478"/>
          <ac:picMkLst>
            <pc:docMk/>
            <pc:sldMk cId="3944156941" sldId="421"/>
            <ac:picMk id="5" creationId="{D20DDABA-48C8-2921-B489-80D9FF0D533E}"/>
          </ac:picMkLst>
        </pc:picChg>
        <pc:picChg chg="del">
          <ac:chgData name="유영관" userId="a77a290c-af01-4229-a265-84b3515a36dc" providerId="ADAL" clId="{45115F58-E2E2-484B-BE70-F169868917DC}" dt="2023-03-01T04:01:42.427" v="250"/>
          <ac:picMkLst>
            <pc:docMk/>
            <pc:sldMk cId="3944156941" sldId="421"/>
            <ac:picMk id="8" creationId="{D7A172E1-D6CF-FA58-DB00-300F27B3222D}"/>
          </ac:picMkLst>
        </pc:picChg>
        <pc:inkChg chg="del">
          <ac:chgData name="유영관" userId="a77a290c-af01-4229-a265-84b3515a36dc" providerId="ADAL" clId="{45115F58-E2E2-484B-BE70-F169868917DC}" dt="2023-03-01T04:01:42.427" v="250"/>
          <ac:inkMkLst>
            <pc:docMk/>
            <pc:sldMk cId="3944156941" sldId="421"/>
            <ac:inkMk id="7" creationId="{5FB437F9-E16B-B1AE-C21F-6C776E3A35E5}"/>
          </ac:inkMkLst>
        </pc:inkChg>
      </pc:sldChg>
      <pc:sldChg chg="addSp modSp new mod">
        <pc:chgData name="유영관" userId="a77a290c-af01-4229-a265-84b3515a36dc" providerId="ADAL" clId="{45115F58-E2E2-484B-BE70-F169868917DC}" dt="2023-03-01T04:07:03.394" v="343" actId="14100"/>
        <pc:sldMkLst>
          <pc:docMk/>
          <pc:sldMk cId="162600658" sldId="422"/>
        </pc:sldMkLst>
        <pc:spChg chg="add mod">
          <ac:chgData name="유영관" userId="a77a290c-af01-4229-a265-84b3515a36dc" providerId="ADAL" clId="{45115F58-E2E2-484B-BE70-F169868917DC}" dt="2023-03-01T04:07:03.394" v="343" actId="14100"/>
          <ac:spMkLst>
            <pc:docMk/>
            <pc:sldMk cId="162600658" sldId="422"/>
            <ac:spMk id="4" creationId="{B85B4CE1-197F-6B22-97EC-F03F7AF8797B}"/>
          </ac:spMkLst>
        </pc:spChg>
        <pc:picChg chg="add mod">
          <ac:chgData name="유영관" userId="a77a290c-af01-4229-a265-84b3515a36dc" providerId="ADAL" clId="{45115F58-E2E2-484B-BE70-F169868917DC}" dt="2023-03-01T04:06:37.442" v="340" actId="1076"/>
          <ac:picMkLst>
            <pc:docMk/>
            <pc:sldMk cId="162600658" sldId="422"/>
            <ac:picMk id="3" creationId="{C449E3CE-CBBC-8AC0-EC7D-5369B52097D7}"/>
          </ac:picMkLst>
        </pc:picChg>
      </pc:sldChg>
      <pc:sldChg chg="new del">
        <pc:chgData name="유영관" userId="a77a290c-af01-4229-a265-84b3515a36dc" providerId="ADAL" clId="{45115F58-E2E2-484B-BE70-F169868917DC}" dt="2023-03-01T04:06:16.233" v="331" actId="47"/>
        <pc:sldMkLst>
          <pc:docMk/>
          <pc:sldMk cId="584468886" sldId="422"/>
        </pc:sldMkLst>
      </pc:sldChg>
      <pc:sldChg chg="addSp delSp modSp new mod">
        <pc:chgData name="유영관" userId="a77a290c-af01-4229-a265-84b3515a36dc" providerId="ADAL" clId="{45115F58-E2E2-484B-BE70-F169868917DC}" dt="2023-03-01T04:09:46.345" v="415" actId="20577"/>
        <pc:sldMkLst>
          <pc:docMk/>
          <pc:sldMk cId="901639327" sldId="423"/>
        </pc:sldMkLst>
        <pc:spChg chg="add mod">
          <ac:chgData name="유영관" userId="a77a290c-af01-4229-a265-84b3515a36dc" providerId="ADAL" clId="{45115F58-E2E2-484B-BE70-F169868917DC}" dt="2023-03-01T04:08:33.029" v="357" actId="14100"/>
          <ac:spMkLst>
            <pc:docMk/>
            <pc:sldMk cId="901639327" sldId="423"/>
            <ac:spMk id="6" creationId="{8BD35E77-3930-C347-E0E9-ED80DCDE7467}"/>
          </ac:spMkLst>
        </pc:spChg>
        <pc:spChg chg="add mod">
          <ac:chgData name="유영관" userId="a77a290c-af01-4229-a265-84b3515a36dc" providerId="ADAL" clId="{45115F58-E2E2-484B-BE70-F169868917DC}" dt="2023-03-01T04:09:46.345" v="415" actId="20577"/>
          <ac:spMkLst>
            <pc:docMk/>
            <pc:sldMk cId="901639327" sldId="423"/>
            <ac:spMk id="7" creationId="{36F8670B-1E17-1A37-24F4-819CB587A8B2}"/>
          </ac:spMkLst>
        </pc:spChg>
        <pc:picChg chg="add mod">
          <ac:chgData name="유영관" userId="a77a290c-af01-4229-a265-84b3515a36dc" providerId="ADAL" clId="{45115F58-E2E2-484B-BE70-F169868917DC}" dt="2023-03-01T04:07:48.396" v="352" actId="1076"/>
          <ac:picMkLst>
            <pc:docMk/>
            <pc:sldMk cId="901639327" sldId="423"/>
            <ac:picMk id="3" creationId="{C54BAA25-6A01-BC18-6131-3FD59AA2D37E}"/>
          </ac:picMkLst>
        </pc:picChg>
        <pc:picChg chg="add del mod">
          <ac:chgData name="유영관" userId="a77a290c-af01-4229-a265-84b3515a36dc" providerId="ADAL" clId="{45115F58-E2E2-484B-BE70-F169868917DC}" dt="2023-03-01T04:08:02.801" v="354" actId="478"/>
          <ac:picMkLst>
            <pc:docMk/>
            <pc:sldMk cId="901639327" sldId="423"/>
            <ac:picMk id="5" creationId="{2795C56B-C5DC-7D49-7EE7-940D2018D03B}"/>
          </ac:picMkLst>
        </pc:picChg>
      </pc:sldChg>
      <pc:sldChg chg="addSp modSp new mod">
        <pc:chgData name="유영관" userId="a77a290c-af01-4229-a265-84b3515a36dc" providerId="ADAL" clId="{45115F58-E2E2-484B-BE70-F169868917DC}" dt="2023-03-01T04:10:56.482" v="426" actId="1076"/>
        <pc:sldMkLst>
          <pc:docMk/>
          <pc:sldMk cId="1790257794" sldId="424"/>
        </pc:sldMkLst>
        <pc:spChg chg="add mod">
          <ac:chgData name="유영관" userId="a77a290c-af01-4229-a265-84b3515a36dc" providerId="ADAL" clId="{45115F58-E2E2-484B-BE70-F169868917DC}" dt="2023-03-01T04:10:56.482" v="426" actId="1076"/>
          <ac:spMkLst>
            <pc:docMk/>
            <pc:sldMk cId="1790257794" sldId="424"/>
            <ac:spMk id="4" creationId="{858A126D-33F7-C333-132C-93E237AD3369}"/>
          </ac:spMkLst>
        </pc:spChg>
        <pc:picChg chg="add mod">
          <ac:chgData name="유영관" userId="a77a290c-af01-4229-a265-84b3515a36dc" providerId="ADAL" clId="{45115F58-E2E2-484B-BE70-F169868917DC}" dt="2023-03-01T04:10:31.884" v="423" actId="1076"/>
          <ac:picMkLst>
            <pc:docMk/>
            <pc:sldMk cId="1790257794" sldId="424"/>
            <ac:picMk id="3" creationId="{B4BB3891-DD71-6BDE-9A3B-998BD6420B89}"/>
          </ac:picMkLst>
        </pc:picChg>
      </pc:sldChg>
      <pc:sldChg chg="addSp modSp new mod">
        <pc:chgData name="유영관" userId="a77a290c-af01-4229-a265-84b3515a36dc" providerId="ADAL" clId="{45115F58-E2E2-484B-BE70-F169868917DC}" dt="2023-03-01T04:13:29.728" v="443" actId="14100"/>
        <pc:sldMkLst>
          <pc:docMk/>
          <pc:sldMk cId="87215441" sldId="425"/>
        </pc:sldMkLst>
        <pc:spChg chg="add mod">
          <ac:chgData name="유영관" userId="a77a290c-af01-4229-a265-84b3515a36dc" providerId="ADAL" clId="{45115F58-E2E2-484B-BE70-F169868917DC}" dt="2023-03-01T04:13:11.964" v="438" actId="14100"/>
          <ac:spMkLst>
            <pc:docMk/>
            <pc:sldMk cId="87215441" sldId="425"/>
            <ac:spMk id="4" creationId="{D3A85ECD-0BB4-8EFB-F202-4FB7B1E66AF6}"/>
          </ac:spMkLst>
        </pc:spChg>
        <pc:spChg chg="add mod">
          <ac:chgData name="유영관" userId="a77a290c-af01-4229-a265-84b3515a36dc" providerId="ADAL" clId="{45115F58-E2E2-484B-BE70-F169868917DC}" dt="2023-03-01T04:13:29.728" v="443" actId="14100"/>
          <ac:spMkLst>
            <pc:docMk/>
            <pc:sldMk cId="87215441" sldId="425"/>
            <ac:spMk id="5" creationId="{2A8E6415-C289-C45E-B03B-252E9BF03D12}"/>
          </ac:spMkLst>
        </pc:spChg>
        <pc:picChg chg="add mod">
          <ac:chgData name="유영관" userId="a77a290c-af01-4229-a265-84b3515a36dc" providerId="ADAL" clId="{45115F58-E2E2-484B-BE70-F169868917DC}" dt="2023-03-01T04:13:22.559" v="441" actId="1076"/>
          <ac:picMkLst>
            <pc:docMk/>
            <pc:sldMk cId="87215441" sldId="425"/>
            <ac:picMk id="3" creationId="{6257FF04-0FF0-BE17-2878-E7F248E9E05E}"/>
          </ac:picMkLst>
        </pc:picChg>
      </pc:sldChg>
      <pc:sldChg chg="addSp modSp new mod">
        <pc:chgData name="유영관" userId="a77a290c-af01-4229-a265-84b3515a36dc" providerId="ADAL" clId="{45115F58-E2E2-484B-BE70-F169868917DC}" dt="2023-03-01T04:26:15.355" v="455" actId="14100"/>
        <pc:sldMkLst>
          <pc:docMk/>
          <pc:sldMk cId="3424078108" sldId="426"/>
        </pc:sldMkLst>
        <pc:spChg chg="add mod">
          <ac:chgData name="유영관" userId="a77a290c-af01-4229-a265-84b3515a36dc" providerId="ADAL" clId="{45115F58-E2E2-484B-BE70-F169868917DC}" dt="2023-03-01T04:26:15.355" v="455" actId="14100"/>
          <ac:spMkLst>
            <pc:docMk/>
            <pc:sldMk cId="3424078108" sldId="426"/>
            <ac:spMk id="4" creationId="{6E659B18-17C5-9725-56AB-37CCEED8723E}"/>
          </ac:spMkLst>
        </pc:spChg>
        <pc:spChg chg="add mod">
          <ac:chgData name="유영관" userId="a77a290c-af01-4229-a265-84b3515a36dc" providerId="ADAL" clId="{45115F58-E2E2-484B-BE70-F169868917DC}" dt="2023-03-01T04:26:08.042" v="453" actId="14100"/>
          <ac:spMkLst>
            <pc:docMk/>
            <pc:sldMk cId="3424078108" sldId="426"/>
            <ac:spMk id="5" creationId="{3E904E7B-F820-CD60-45B4-F729A22B52DA}"/>
          </ac:spMkLst>
        </pc:spChg>
        <pc:picChg chg="add mod">
          <ac:chgData name="유영관" userId="a77a290c-af01-4229-a265-84b3515a36dc" providerId="ADAL" clId="{45115F58-E2E2-484B-BE70-F169868917DC}" dt="2023-03-01T04:25:42.057" v="449" actId="1076"/>
          <ac:picMkLst>
            <pc:docMk/>
            <pc:sldMk cId="3424078108" sldId="426"/>
            <ac:picMk id="3" creationId="{7551A1C1-80EC-B53A-EA31-6D33E8CD930A}"/>
          </ac:picMkLst>
        </pc:picChg>
      </pc:sldChg>
      <pc:sldChg chg="addSp modSp new mod">
        <pc:chgData name="유영관" userId="a77a290c-af01-4229-a265-84b3515a36dc" providerId="ADAL" clId="{45115F58-E2E2-484B-BE70-F169868917DC}" dt="2023-03-01T04:27:47.515" v="470" actId="14100"/>
        <pc:sldMkLst>
          <pc:docMk/>
          <pc:sldMk cId="235341102" sldId="427"/>
        </pc:sldMkLst>
        <pc:spChg chg="add mod">
          <ac:chgData name="유영관" userId="a77a290c-af01-4229-a265-84b3515a36dc" providerId="ADAL" clId="{45115F58-E2E2-484B-BE70-F169868917DC}" dt="2023-03-01T04:27:27.889" v="465" actId="1076"/>
          <ac:spMkLst>
            <pc:docMk/>
            <pc:sldMk cId="235341102" sldId="427"/>
            <ac:spMk id="4" creationId="{367E9528-D8F6-197B-9C45-73CA8D62898C}"/>
          </ac:spMkLst>
        </pc:spChg>
        <pc:spChg chg="add mod">
          <ac:chgData name="유영관" userId="a77a290c-af01-4229-a265-84b3515a36dc" providerId="ADAL" clId="{45115F58-E2E2-484B-BE70-F169868917DC}" dt="2023-03-01T04:27:36.714" v="467" actId="1076"/>
          <ac:spMkLst>
            <pc:docMk/>
            <pc:sldMk cId="235341102" sldId="427"/>
            <ac:spMk id="5" creationId="{C8E8D366-ECDC-3646-3249-40F5FF411025}"/>
          </ac:spMkLst>
        </pc:spChg>
        <pc:spChg chg="add mod">
          <ac:chgData name="유영관" userId="a77a290c-af01-4229-a265-84b3515a36dc" providerId="ADAL" clId="{45115F58-E2E2-484B-BE70-F169868917DC}" dt="2023-03-01T04:27:47.515" v="470" actId="14100"/>
          <ac:spMkLst>
            <pc:docMk/>
            <pc:sldMk cId="235341102" sldId="427"/>
            <ac:spMk id="6" creationId="{8F1AAC1A-6CDF-9F90-F597-DC8409A0F34E}"/>
          </ac:spMkLst>
        </pc:spChg>
        <pc:picChg chg="add mod">
          <ac:chgData name="유영관" userId="a77a290c-af01-4229-a265-84b3515a36dc" providerId="ADAL" clId="{45115F58-E2E2-484B-BE70-F169868917DC}" dt="2023-03-01T04:26:51.186" v="463" actId="14100"/>
          <ac:picMkLst>
            <pc:docMk/>
            <pc:sldMk cId="235341102" sldId="427"/>
            <ac:picMk id="3" creationId="{E9487C31-21B0-0799-ED0B-F56EC5497EA5}"/>
          </ac:picMkLst>
        </pc:picChg>
      </pc:sldChg>
      <pc:sldChg chg="addSp modSp new mod">
        <pc:chgData name="유영관" userId="a77a290c-af01-4229-a265-84b3515a36dc" providerId="ADAL" clId="{45115F58-E2E2-484B-BE70-F169868917DC}" dt="2023-03-01T04:30:23.924" v="492" actId="14100"/>
        <pc:sldMkLst>
          <pc:docMk/>
          <pc:sldMk cId="1344559129" sldId="428"/>
        </pc:sldMkLst>
        <pc:spChg chg="add mod">
          <ac:chgData name="유영관" userId="a77a290c-af01-4229-a265-84b3515a36dc" providerId="ADAL" clId="{45115F58-E2E2-484B-BE70-F169868917DC}" dt="2023-03-01T04:29:03.928" v="479" actId="14100"/>
          <ac:spMkLst>
            <pc:docMk/>
            <pc:sldMk cId="1344559129" sldId="428"/>
            <ac:spMk id="4" creationId="{BD3A93B2-7014-EC2E-9A5A-FA349C04A8E9}"/>
          </ac:spMkLst>
        </pc:spChg>
        <pc:spChg chg="add mod">
          <ac:chgData name="유영관" userId="a77a290c-af01-4229-a265-84b3515a36dc" providerId="ADAL" clId="{45115F58-E2E2-484B-BE70-F169868917DC}" dt="2023-03-01T04:29:24.687" v="481" actId="1076"/>
          <ac:spMkLst>
            <pc:docMk/>
            <pc:sldMk cId="1344559129" sldId="428"/>
            <ac:spMk id="5" creationId="{2FFF17ED-1A57-2955-D138-ADD1515C5BBE}"/>
          </ac:spMkLst>
        </pc:spChg>
        <pc:spChg chg="add mod">
          <ac:chgData name="유영관" userId="a77a290c-af01-4229-a265-84b3515a36dc" providerId="ADAL" clId="{45115F58-E2E2-484B-BE70-F169868917DC}" dt="2023-03-01T04:29:41.893" v="486" actId="14100"/>
          <ac:spMkLst>
            <pc:docMk/>
            <pc:sldMk cId="1344559129" sldId="428"/>
            <ac:spMk id="6" creationId="{C6B7C858-C03E-CE0C-02EE-7A2EF091D465}"/>
          </ac:spMkLst>
        </pc:spChg>
        <pc:spChg chg="add mod">
          <ac:chgData name="유영관" userId="a77a290c-af01-4229-a265-84b3515a36dc" providerId="ADAL" clId="{45115F58-E2E2-484B-BE70-F169868917DC}" dt="2023-03-01T04:30:06.776" v="488" actId="1076"/>
          <ac:spMkLst>
            <pc:docMk/>
            <pc:sldMk cId="1344559129" sldId="428"/>
            <ac:spMk id="7" creationId="{93BDA779-2A5E-1FC3-C224-79BCDF9A03EC}"/>
          </ac:spMkLst>
        </pc:spChg>
        <pc:spChg chg="add mod">
          <ac:chgData name="유영관" userId="a77a290c-af01-4229-a265-84b3515a36dc" providerId="ADAL" clId="{45115F58-E2E2-484B-BE70-F169868917DC}" dt="2023-03-01T04:30:23.924" v="492" actId="14100"/>
          <ac:spMkLst>
            <pc:docMk/>
            <pc:sldMk cId="1344559129" sldId="428"/>
            <ac:spMk id="8" creationId="{4A986E36-3354-1134-DC60-FC4838E80407}"/>
          </ac:spMkLst>
        </pc:spChg>
        <pc:picChg chg="add mod">
          <ac:chgData name="유영관" userId="a77a290c-af01-4229-a265-84b3515a36dc" providerId="ADAL" clId="{45115F58-E2E2-484B-BE70-F169868917DC}" dt="2023-03-01T04:29:31.266" v="484" actId="1076"/>
          <ac:picMkLst>
            <pc:docMk/>
            <pc:sldMk cId="1344559129" sldId="428"/>
            <ac:picMk id="3" creationId="{36300969-B016-9819-FCB2-B632875C081A}"/>
          </ac:picMkLst>
        </pc:picChg>
      </pc:sldChg>
      <pc:sldChg chg="addSp delSp modSp new mod">
        <pc:chgData name="유영관" userId="a77a290c-af01-4229-a265-84b3515a36dc" providerId="ADAL" clId="{45115F58-E2E2-484B-BE70-F169868917DC}" dt="2023-03-01T04:43:48.411" v="545" actId="478"/>
        <pc:sldMkLst>
          <pc:docMk/>
          <pc:sldMk cId="2373508986" sldId="429"/>
        </pc:sldMkLst>
        <pc:spChg chg="add del">
          <ac:chgData name="유영관" userId="a77a290c-af01-4229-a265-84b3515a36dc" providerId="ADAL" clId="{45115F58-E2E2-484B-BE70-F169868917DC}" dt="2023-03-01T04:31:52.189" v="504" actId="478"/>
          <ac:spMkLst>
            <pc:docMk/>
            <pc:sldMk cId="2373508986" sldId="429"/>
            <ac:spMk id="4" creationId="{E2A7D8D4-9C82-EE81-9028-346FE739D98F}"/>
          </ac:spMkLst>
        </pc:spChg>
        <pc:spChg chg="add mod">
          <ac:chgData name="유영관" userId="a77a290c-af01-4229-a265-84b3515a36dc" providerId="ADAL" clId="{45115F58-E2E2-484B-BE70-F169868917DC}" dt="2023-03-01T04:39:49.584" v="513" actId="207"/>
          <ac:spMkLst>
            <pc:docMk/>
            <pc:sldMk cId="2373508986" sldId="429"/>
            <ac:spMk id="5" creationId="{D6240E5D-AF85-503A-8A2E-B1E92D8371BE}"/>
          </ac:spMkLst>
        </pc:spChg>
        <pc:spChg chg="add mod">
          <ac:chgData name="유영관" userId="a77a290c-af01-4229-a265-84b3515a36dc" providerId="ADAL" clId="{45115F58-E2E2-484B-BE70-F169868917DC}" dt="2023-03-01T04:40:34.266" v="526" actId="207"/>
          <ac:spMkLst>
            <pc:docMk/>
            <pc:sldMk cId="2373508986" sldId="429"/>
            <ac:spMk id="6" creationId="{62A2C2A5-6187-20F3-B8AE-954BCFF6A055}"/>
          </ac:spMkLst>
        </pc:spChg>
        <pc:spChg chg="add del mod">
          <ac:chgData name="유영관" userId="a77a290c-af01-4229-a265-84b3515a36dc" providerId="ADAL" clId="{45115F58-E2E2-484B-BE70-F169868917DC}" dt="2023-03-01T04:43:48.411" v="545" actId="478"/>
          <ac:spMkLst>
            <pc:docMk/>
            <pc:sldMk cId="2373508986" sldId="429"/>
            <ac:spMk id="9" creationId="{BC7B0629-2B66-2D05-3F3A-E58065B6F96E}"/>
          </ac:spMkLst>
        </pc:spChg>
        <pc:picChg chg="add mod">
          <ac:chgData name="유영관" userId="a77a290c-af01-4229-a265-84b3515a36dc" providerId="ADAL" clId="{45115F58-E2E2-484B-BE70-F169868917DC}" dt="2023-03-01T04:38:56.468" v="507" actId="1076"/>
          <ac:picMkLst>
            <pc:docMk/>
            <pc:sldMk cId="2373508986" sldId="429"/>
            <ac:picMk id="3" creationId="{540B93D5-7605-2824-B229-E211C121AA5C}"/>
          </ac:picMkLst>
        </pc:picChg>
        <pc:cxnChg chg="add mod">
          <ac:chgData name="유영관" userId="a77a290c-af01-4229-a265-84b3515a36dc" providerId="ADAL" clId="{45115F58-E2E2-484B-BE70-F169868917DC}" dt="2023-03-01T04:40:45.740" v="527" actId="1076"/>
          <ac:cxnSpMkLst>
            <pc:docMk/>
            <pc:sldMk cId="2373508986" sldId="429"/>
            <ac:cxnSpMk id="8" creationId="{4870D52A-9C91-B79A-672E-56CA0A32CBF8}"/>
          </ac:cxnSpMkLst>
        </pc:cxnChg>
      </pc:sldChg>
      <pc:sldChg chg="addSp modSp new mod">
        <pc:chgData name="유영관" userId="a77a290c-af01-4229-a265-84b3515a36dc" providerId="ADAL" clId="{45115F58-E2E2-484B-BE70-F169868917DC}" dt="2023-03-01T04:42:17.531" v="535" actId="14100"/>
        <pc:sldMkLst>
          <pc:docMk/>
          <pc:sldMk cId="2159316498" sldId="430"/>
        </pc:sldMkLst>
        <pc:spChg chg="add mod">
          <ac:chgData name="유영관" userId="a77a290c-af01-4229-a265-84b3515a36dc" providerId="ADAL" clId="{45115F58-E2E2-484B-BE70-F169868917DC}" dt="2023-03-01T04:42:17.531" v="535" actId="14100"/>
          <ac:spMkLst>
            <pc:docMk/>
            <pc:sldMk cId="2159316498" sldId="430"/>
            <ac:spMk id="4" creationId="{74E303C0-25D2-2B88-CBEB-034FCC27B231}"/>
          </ac:spMkLst>
        </pc:spChg>
        <pc:picChg chg="add mod">
          <ac:chgData name="유영관" userId="a77a290c-af01-4229-a265-84b3515a36dc" providerId="ADAL" clId="{45115F58-E2E2-484B-BE70-F169868917DC}" dt="2023-03-01T04:41:40.350" v="532" actId="1076"/>
          <ac:picMkLst>
            <pc:docMk/>
            <pc:sldMk cId="2159316498" sldId="430"/>
            <ac:picMk id="3" creationId="{6FB21F10-4054-29AE-616A-40FDE8B0D774}"/>
          </ac:picMkLst>
        </pc:picChg>
      </pc:sldChg>
      <pc:sldChg chg="addSp modSp new mod">
        <pc:chgData name="유영관" userId="a77a290c-af01-4229-a265-84b3515a36dc" providerId="ADAL" clId="{45115F58-E2E2-484B-BE70-F169868917DC}" dt="2023-03-01T12:23:00.434" v="1504" actId="1582"/>
        <pc:sldMkLst>
          <pc:docMk/>
          <pc:sldMk cId="3474721665" sldId="431"/>
        </pc:sldMkLst>
        <pc:spChg chg="add mod">
          <ac:chgData name="유영관" userId="a77a290c-af01-4229-a265-84b3515a36dc" providerId="ADAL" clId="{45115F58-E2E2-484B-BE70-F169868917DC}" dt="2023-03-01T04:47:37.965" v="558" actId="14100"/>
          <ac:spMkLst>
            <pc:docMk/>
            <pc:sldMk cId="3474721665" sldId="431"/>
            <ac:spMk id="4" creationId="{583988A3-E6AF-FE64-6E03-56C563B6A01A}"/>
          </ac:spMkLst>
        </pc:spChg>
        <pc:spChg chg="add mod">
          <ac:chgData name="유영관" userId="a77a290c-af01-4229-a265-84b3515a36dc" providerId="ADAL" clId="{45115F58-E2E2-484B-BE70-F169868917DC}" dt="2023-03-01T04:45:06.710" v="552" actId="14100"/>
          <ac:spMkLst>
            <pc:docMk/>
            <pc:sldMk cId="3474721665" sldId="431"/>
            <ac:spMk id="7" creationId="{3EA89AC2-820C-15F0-5F0E-7FABA483B25F}"/>
          </ac:spMkLst>
        </pc:spChg>
        <pc:picChg chg="add mod">
          <ac:chgData name="유영관" userId="a77a290c-af01-4229-a265-84b3515a36dc" providerId="ADAL" clId="{45115F58-E2E2-484B-BE70-F169868917DC}" dt="2023-03-01T04:44:58.353" v="550" actId="1076"/>
          <ac:picMkLst>
            <pc:docMk/>
            <pc:sldMk cId="3474721665" sldId="431"/>
            <ac:picMk id="3" creationId="{877F810C-FA54-A4CB-3E93-4D0F255C6D00}"/>
          </ac:picMkLst>
        </pc:picChg>
        <pc:picChg chg="add mod">
          <ac:chgData name="유영관" userId="a77a290c-af01-4229-a265-84b3515a36dc" providerId="ADAL" clId="{45115F58-E2E2-484B-BE70-F169868917DC}" dt="2023-03-01T12:23:00.434" v="1504" actId="1582"/>
          <ac:picMkLst>
            <pc:docMk/>
            <pc:sldMk cId="3474721665" sldId="431"/>
            <ac:picMk id="6" creationId="{E2944CF8-8BC7-F023-1763-F6ED9AA9532A}"/>
          </ac:picMkLst>
        </pc:picChg>
      </pc:sldChg>
      <pc:sldChg chg="addSp modSp new mod">
        <pc:chgData name="유영관" userId="a77a290c-af01-4229-a265-84b3515a36dc" providerId="ADAL" clId="{45115F58-E2E2-484B-BE70-F169868917DC}" dt="2023-03-01T04:47:52.443" v="561" actId="14100"/>
        <pc:sldMkLst>
          <pc:docMk/>
          <pc:sldMk cId="3814978265" sldId="432"/>
        </pc:sldMkLst>
        <pc:spChg chg="add mod">
          <ac:chgData name="유영관" userId="a77a290c-af01-4229-a265-84b3515a36dc" providerId="ADAL" clId="{45115F58-E2E2-484B-BE70-F169868917DC}" dt="2023-03-01T04:47:52.443" v="561" actId="14100"/>
          <ac:spMkLst>
            <pc:docMk/>
            <pc:sldMk cId="3814978265" sldId="432"/>
            <ac:spMk id="4" creationId="{0B204EBE-CFF0-DD21-3462-C371DFDCFCD3}"/>
          </ac:spMkLst>
        </pc:spChg>
        <pc:picChg chg="add mod">
          <ac:chgData name="유영관" userId="a77a290c-af01-4229-a265-84b3515a36dc" providerId="ADAL" clId="{45115F58-E2E2-484B-BE70-F169868917DC}" dt="2023-03-01T04:47:17.694" v="557" actId="14100"/>
          <ac:picMkLst>
            <pc:docMk/>
            <pc:sldMk cId="3814978265" sldId="432"/>
            <ac:picMk id="3" creationId="{7E7FA343-25D2-D382-F27B-E3FDD94C9D52}"/>
          </ac:picMkLst>
        </pc:picChg>
      </pc:sldChg>
      <pc:sldChg chg="addSp modSp new mod">
        <pc:chgData name="유영관" userId="a77a290c-af01-4229-a265-84b3515a36dc" providerId="ADAL" clId="{45115F58-E2E2-484B-BE70-F169868917DC}" dt="2023-03-01T04:48:51.475" v="573" actId="14100"/>
        <pc:sldMkLst>
          <pc:docMk/>
          <pc:sldMk cId="1868646847" sldId="433"/>
        </pc:sldMkLst>
        <pc:spChg chg="add mod">
          <ac:chgData name="유영관" userId="a77a290c-af01-4229-a265-84b3515a36dc" providerId="ADAL" clId="{45115F58-E2E2-484B-BE70-F169868917DC}" dt="2023-03-01T04:48:51.475" v="573" actId="14100"/>
          <ac:spMkLst>
            <pc:docMk/>
            <pc:sldMk cId="1868646847" sldId="433"/>
            <ac:spMk id="4" creationId="{4121D475-F01C-1FC5-2572-D80D2B73F270}"/>
          </ac:spMkLst>
        </pc:spChg>
        <pc:picChg chg="add mod">
          <ac:chgData name="유영관" userId="a77a290c-af01-4229-a265-84b3515a36dc" providerId="ADAL" clId="{45115F58-E2E2-484B-BE70-F169868917DC}" dt="2023-03-01T04:48:35.325" v="570" actId="1076"/>
          <ac:picMkLst>
            <pc:docMk/>
            <pc:sldMk cId="1868646847" sldId="433"/>
            <ac:picMk id="3" creationId="{FA6FA01A-0109-BA27-CE11-1422566A9D0F}"/>
          </ac:picMkLst>
        </pc:picChg>
      </pc:sldChg>
      <pc:sldChg chg="addSp modSp new mod">
        <pc:chgData name="유영관" userId="a77a290c-af01-4229-a265-84b3515a36dc" providerId="ADAL" clId="{45115F58-E2E2-484B-BE70-F169868917DC}" dt="2023-03-01T04:49:54.624" v="583" actId="14100"/>
        <pc:sldMkLst>
          <pc:docMk/>
          <pc:sldMk cId="2711795776" sldId="434"/>
        </pc:sldMkLst>
        <pc:spChg chg="add mod">
          <ac:chgData name="유영관" userId="a77a290c-af01-4229-a265-84b3515a36dc" providerId="ADAL" clId="{45115F58-E2E2-484B-BE70-F169868917DC}" dt="2023-03-01T04:49:54.624" v="583" actId="14100"/>
          <ac:spMkLst>
            <pc:docMk/>
            <pc:sldMk cId="2711795776" sldId="434"/>
            <ac:spMk id="4" creationId="{D51FF0B1-79FC-CFD3-C07C-405C33F6A072}"/>
          </ac:spMkLst>
        </pc:spChg>
        <pc:picChg chg="add mod">
          <ac:chgData name="유영관" userId="a77a290c-af01-4229-a265-84b3515a36dc" providerId="ADAL" clId="{45115F58-E2E2-484B-BE70-F169868917DC}" dt="2023-03-01T04:49:34.964" v="580" actId="14100"/>
          <ac:picMkLst>
            <pc:docMk/>
            <pc:sldMk cId="2711795776" sldId="434"/>
            <ac:picMk id="3" creationId="{8B1B3256-3240-E992-04AB-6985A3E7B1B0}"/>
          </ac:picMkLst>
        </pc:picChg>
      </pc:sldChg>
      <pc:sldChg chg="addSp modSp new mod">
        <pc:chgData name="유영관" userId="a77a290c-af01-4229-a265-84b3515a36dc" providerId="ADAL" clId="{45115F58-E2E2-484B-BE70-F169868917DC}" dt="2023-03-01T04:51:23.583" v="599" actId="14100"/>
        <pc:sldMkLst>
          <pc:docMk/>
          <pc:sldMk cId="2401423898" sldId="435"/>
        </pc:sldMkLst>
        <pc:spChg chg="add mod">
          <ac:chgData name="유영관" userId="a77a290c-af01-4229-a265-84b3515a36dc" providerId="ADAL" clId="{45115F58-E2E2-484B-BE70-F169868917DC}" dt="2023-03-01T04:51:09.622" v="596" actId="14100"/>
          <ac:spMkLst>
            <pc:docMk/>
            <pc:sldMk cId="2401423898" sldId="435"/>
            <ac:spMk id="4" creationId="{825FFC30-9EBD-03C4-5E48-02B9019A65CE}"/>
          </ac:spMkLst>
        </pc:spChg>
        <pc:spChg chg="add mod">
          <ac:chgData name="유영관" userId="a77a290c-af01-4229-a265-84b3515a36dc" providerId="ADAL" clId="{45115F58-E2E2-484B-BE70-F169868917DC}" dt="2023-03-01T04:51:23.583" v="599" actId="14100"/>
          <ac:spMkLst>
            <pc:docMk/>
            <pc:sldMk cId="2401423898" sldId="435"/>
            <ac:spMk id="5" creationId="{0A44413A-F237-B35F-B386-EFDC0EF7621B}"/>
          </ac:spMkLst>
        </pc:spChg>
        <pc:picChg chg="add mod">
          <ac:chgData name="유영관" userId="a77a290c-af01-4229-a265-84b3515a36dc" providerId="ADAL" clId="{45115F58-E2E2-484B-BE70-F169868917DC}" dt="2023-03-01T04:50:53.017" v="593" actId="1076"/>
          <ac:picMkLst>
            <pc:docMk/>
            <pc:sldMk cId="2401423898" sldId="435"/>
            <ac:picMk id="3" creationId="{C4C80DB1-05AC-B1F9-ACC6-66DAD16B12ED}"/>
          </ac:picMkLst>
        </pc:picChg>
      </pc:sldChg>
      <pc:sldChg chg="addSp modSp new mod">
        <pc:chgData name="유영관" userId="a77a290c-af01-4229-a265-84b3515a36dc" providerId="ADAL" clId="{45115F58-E2E2-484B-BE70-F169868917DC}" dt="2023-03-01T04:54:09.106" v="619" actId="11529"/>
        <pc:sldMkLst>
          <pc:docMk/>
          <pc:sldMk cId="2783319084" sldId="436"/>
        </pc:sldMkLst>
        <pc:spChg chg="add mod">
          <ac:chgData name="유영관" userId="a77a290c-af01-4229-a265-84b3515a36dc" providerId="ADAL" clId="{45115F58-E2E2-484B-BE70-F169868917DC}" dt="2023-03-01T04:53:51.379" v="618" actId="14100"/>
          <ac:spMkLst>
            <pc:docMk/>
            <pc:sldMk cId="2783319084" sldId="436"/>
            <ac:spMk id="4" creationId="{1D9CB517-BE8C-2079-A101-346AF0A91AB9}"/>
          </ac:spMkLst>
        </pc:spChg>
        <pc:spChg chg="add">
          <ac:chgData name="유영관" userId="a77a290c-af01-4229-a265-84b3515a36dc" providerId="ADAL" clId="{45115F58-E2E2-484B-BE70-F169868917DC}" dt="2023-03-01T04:54:09.106" v="619" actId="11529"/>
          <ac:spMkLst>
            <pc:docMk/>
            <pc:sldMk cId="2783319084" sldId="436"/>
            <ac:spMk id="5" creationId="{D0EC9FFB-1FE8-2317-7D1A-B796DBB66625}"/>
          </ac:spMkLst>
        </pc:spChg>
        <pc:picChg chg="add mod">
          <ac:chgData name="유영관" userId="a77a290c-af01-4229-a265-84b3515a36dc" providerId="ADAL" clId="{45115F58-E2E2-484B-BE70-F169868917DC}" dt="2023-03-01T04:51:51.931" v="606" actId="1076"/>
          <ac:picMkLst>
            <pc:docMk/>
            <pc:sldMk cId="2783319084" sldId="436"/>
            <ac:picMk id="3" creationId="{EFDA8356-AF06-FE5C-EEAA-8C87008DD6F6}"/>
          </ac:picMkLst>
        </pc:picChg>
      </pc:sldChg>
      <pc:sldChg chg="addSp modSp new mod">
        <pc:chgData name="유영관" userId="a77a290c-af01-4229-a265-84b3515a36dc" providerId="ADAL" clId="{45115F58-E2E2-484B-BE70-F169868917DC}" dt="2023-03-01T06:40:00.888" v="1024" actId="11529"/>
        <pc:sldMkLst>
          <pc:docMk/>
          <pc:sldMk cId="2109007431" sldId="437"/>
        </pc:sldMkLst>
        <pc:spChg chg="add">
          <ac:chgData name="유영관" userId="a77a290c-af01-4229-a265-84b3515a36dc" providerId="ADAL" clId="{45115F58-E2E2-484B-BE70-F169868917DC}" dt="2023-03-01T06:40:00.888" v="1024" actId="11529"/>
          <ac:spMkLst>
            <pc:docMk/>
            <pc:sldMk cId="2109007431" sldId="437"/>
            <ac:spMk id="2" creationId="{3E692194-2C40-99E0-92ED-066187AAC6C7}"/>
          </ac:spMkLst>
        </pc:spChg>
        <pc:spChg chg="add mod">
          <ac:chgData name="유영관" userId="a77a290c-af01-4229-a265-84b3515a36dc" providerId="ADAL" clId="{45115F58-E2E2-484B-BE70-F169868917DC}" dt="2023-03-01T04:55:34.625" v="623" actId="1076"/>
          <ac:spMkLst>
            <pc:docMk/>
            <pc:sldMk cId="2109007431" sldId="437"/>
            <ac:spMk id="4" creationId="{9185BE28-FE9F-82EC-AC4B-B6CE39E4C0FA}"/>
          </ac:spMkLst>
        </pc:spChg>
        <pc:picChg chg="add mod">
          <ac:chgData name="유영관" userId="a77a290c-af01-4229-a265-84b3515a36dc" providerId="ADAL" clId="{45115F58-E2E2-484B-BE70-F169868917DC}" dt="2023-03-01T04:53:36.978" v="616" actId="1076"/>
          <ac:picMkLst>
            <pc:docMk/>
            <pc:sldMk cId="2109007431" sldId="437"/>
            <ac:picMk id="3" creationId="{98BDC040-12CE-D6B2-5471-07C66C968104}"/>
          </ac:picMkLst>
        </pc:picChg>
      </pc:sldChg>
      <pc:sldChg chg="addSp modSp new mod">
        <pc:chgData name="유영관" userId="a77a290c-af01-4229-a265-84b3515a36dc" providerId="ADAL" clId="{45115F58-E2E2-484B-BE70-F169868917DC}" dt="2023-03-01T04:55:59.765" v="629" actId="1076"/>
        <pc:sldMkLst>
          <pc:docMk/>
          <pc:sldMk cId="1979603693" sldId="438"/>
        </pc:sldMkLst>
        <pc:picChg chg="add mod">
          <ac:chgData name="유영관" userId="a77a290c-af01-4229-a265-84b3515a36dc" providerId="ADAL" clId="{45115F58-E2E2-484B-BE70-F169868917DC}" dt="2023-03-01T04:55:59.765" v="629" actId="1076"/>
          <ac:picMkLst>
            <pc:docMk/>
            <pc:sldMk cId="1979603693" sldId="438"/>
            <ac:picMk id="3" creationId="{81A82BCC-8462-DF05-6EA1-8A92848F6428}"/>
          </ac:picMkLst>
        </pc:picChg>
      </pc:sldChg>
      <pc:sldChg chg="addSp modSp new mod">
        <pc:chgData name="유영관" userId="a77a290c-af01-4229-a265-84b3515a36dc" providerId="ADAL" clId="{45115F58-E2E2-484B-BE70-F169868917DC}" dt="2023-03-01T06:41:17.123" v="1029" actId="14100"/>
        <pc:sldMkLst>
          <pc:docMk/>
          <pc:sldMk cId="546476127" sldId="439"/>
        </pc:sldMkLst>
        <pc:spChg chg="add mod">
          <ac:chgData name="유영관" userId="a77a290c-af01-4229-a265-84b3515a36dc" providerId="ADAL" clId="{45115F58-E2E2-484B-BE70-F169868917DC}" dt="2023-03-01T06:41:17.123" v="1029" actId="14100"/>
          <ac:spMkLst>
            <pc:docMk/>
            <pc:sldMk cId="546476127" sldId="439"/>
            <ac:spMk id="2" creationId="{F62475F6-E6A5-113D-6E16-4FABE004417B}"/>
          </ac:spMkLst>
        </pc:spChg>
        <pc:picChg chg="add mod">
          <ac:chgData name="유영관" userId="a77a290c-af01-4229-a265-84b3515a36dc" providerId="ADAL" clId="{45115F58-E2E2-484B-BE70-F169868917DC}" dt="2023-03-01T04:56:45.637" v="634" actId="1076"/>
          <ac:picMkLst>
            <pc:docMk/>
            <pc:sldMk cId="546476127" sldId="439"/>
            <ac:picMk id="3" creationId="{F72F0230-8E5D-BCF6-21E8-F7FD3BD33D0E}"/>
          </ac:picMkLst>
        </pc:picChg>
      </pc:sldChg>
      <pc:sldChg chg="addSp modSp new mod">
        <pc:chgData name="유영관" userId="a77a290c-af01-4229-a265-84b3515a36dc" providerId="ADAL" clId="{45115F58-E2E2-484B-BE70-F169868917DC}" dt="2023-03-01T05:03:18.752" v="654" actId="14100"/>
        <pc:sldMkLst>
          <pc:docMk/>
          <pc:sldMk cId="1326190681" sldId="440"/>
        </pc:sldMkLst>
        <pc:spChg chg="add mod">
          <ac:chgData name="유영관" userId="a77a290c-af01-4229-a265-84b3515a36dc" providerId="ADAL" clId="{45115F58-E2E2-484B-BE70-F169868917DC}" dt="2023-03-01T05:02:15.308" v="651" actId="1076"/>
          <ac:spMkLst>
            <pc:docMk/>
            <pc:sldMk cId="1326190681" sldId="440"/>
            <ac:spMk id="4" creationId="{EDCA1703-EC65-4907-2CE0-65F4A454992C}"/>
          </ac:spMkLst>
        </pc:spChg>
        <pc:spChg chg="add mod">
          <ac:chgData name="유영관" userId="a77a290c-af01-4229-a265-84b3515a36dc" providerId="ADAL" clId="{45115F58-E2E2-484B-BE70-F169868917DC}" dt="2023-03-01T05:03:18.752" v="654" actId="14100"/>
          <ac:spMkLst>
            <pc:docMk/>
            <pc:sldMk cId="1326190681" sldId="440"/>
            <ac:spMk id="5" creationId="{228B67D7-6EB8-C29F-1A2A-FBC4C895658D}"/>
          </ac:spMkLst>
        </pc:spChg>
        <pc:picChg chg="add mod">
          <ac:chgData name="유영관" userId="a77a290c-af01-4229-a265-84b3515a36dc" providerId="ADAL" clId="{45115F58-E2E2-484B-BE70-F169868917DC}" dt="2023-03-01T04:58:41.359" v="639" actId="1076"/>
          <ac:picMkLst>
            <pc:docMk/>
            <pc:sldMk cId="1326190681" sldId="440"/>
            <ac:picMk id="3" creationId="{A0220C40-E44B-DCE1-D29B-58F56D3A7FA3}"/>
          </ac:picMkLst>
        </pc:picChg>
      </pc:sldChg>
      <pc:sldChg chg="addSp modSp new mod">
        <pc:chgData name="유영관" userId="a77a290c-af01-4229-a265-84b3515a36dc" providerId="ADAL" clId="{45115F58-E2E2-484B-BE70-F169868917DC}" dt="2023-03-01T05:03:47.225" v="659" actId="14100"/>
        <pc:sldMkLst>
          <pc:docMk/>
          <pc:sldMk cId="734959711" sldId="441"/>
        </pc:sldMkLst>
        <pc:spChg chg="add mod">
          <ac:chgData name="유영관" userId="a77a290c-af01-4229-a265-84b3515a36dc" providerId="ADAL" clId="{45115F58-E2E2-484B-BE70-F169868917DC}" dt="2023-03-01T05:03:47.225" v="659" actId="14100"/>
          <ac:spMkLst>
            <pc:docMk/>
            <pc:sldMk cId="734959711" sldId="441"/>
            <ac:spMk id="4" creationId="{E255788C-E85A-3A65-90D3-7A3F8AF9E54A}"/>
          </ac:spMkLst>
        </pc:spChg>
        <pc:picChg chg="add mod">
          <ac:chgData name="유영관" userId="a77a290c-af01-4229-a265-84b3515a36dc" providerId="ADAL" clId="{45115F58-E2E2-484B-BE70-F169868917DC}" dt="2023-03-01T05:03:40.130" v="657" actId="1076"/>
          <ac:picMkLst>
            <pc:docMk/>
            <pc:sldMk cId="734959711" sldId="441"/>
            <ac:picMk id="3" creationId="{4FB6A403-73C0-F0D6-EF94-189FDCB35F8F}"/>
          </ac:picMkLst>
        </pc:picChg>
      </pc:sldChg>
      <pc:sldChg chg="addSp modSp new mod">
        <pc:chgData name="유영관" userId="a77a290c-af01-4229-a265-84b3515a36dc" providerId="ADAL" clId="{45115F58-E2E2-484B-BE70-F169868917DC}" dt="2023-03-01T05:00:55.743" v="649" actId="1076"/>
        <pc:sldMkLst>
          <pc:docMk/>
          <pc:sldMk cId="1462252306" sldId="442"/>
        </pc:sldMkLst>
        <pc:picChg chg="add mod">
          <ac:chgData name="유영관" userId="a77a290c-af01-4229-a265-84b3515a36dc" providerId="ADAL" clId="{45115F58-E2E2-484B-BE70-F169868917DC}" dt="2023-03-01T05:00:55.743" v="649" actId="1076"/>
          <ac:picMkLst>
            <pc:docMk/>
            <pc:sldMk cId="1462252306" sldId="442"/>
            <ac:picMk id="3" creationId="{1B3180B4-22F9-5A95-03DE-43005AB7840C}"/>
          </ac:picMkLst>
        </pc:picChg>
      </pc:sldChg>
      <pc:sldChg chg="addSp delSp modSp new mod delAnim modAnim">
        <pc:chgData name="유영관" userId="a77a290c-af01-4229-a265-84b3515a36dc" providerId="ADAL" clId="{45115F58-E2E2-484B-BE70-F169868917DC}" dt="2023-03-01T05:22:29.660" v="702" actId="14100"/>
        <pc:sldMkLst>
          <pc:docMk/>
          <pc:sldMk cId="4132244996" sldId="443"/>
        </pc:sldMkLst>
        <pc:spChg chg="add mod">
          <ac:chgData name="유영관" userId="a77a290c-af01-4229-a265-84b3515a36dc" providerId="ADAL" clId="{45115F58-E2E2-484B-BE70-F169868917DC}" dt="2023-03-01T05:10:53.798" v="667" actId="14100"/>
          <ac:spMkLst>
            <pc:docMk/>
            <pc:sldMk cId="4132244996" sldId="443"/>
            <ac:spMk id="4" creationId="{FEFEA594-10FC-A159-1914-470FF8FCC9EE}"/>
          </ac:spMkLst>
        </pc:spChg>
        <pc:spChg chg="add mod">
          <ac:chgData name="유영관" userId="a77a290c-af01-4229-a265-84b3515a36dc" providerId="ADAL" clId="{45115F58-E2E2-484B-BE70-F169868917DC}" dt="2023-03-01T05:11:05.954" v="670" actId="14100"/>
          <ac:spMkLst>
            <pc:docMk/>
            <pc:sldMk cId="4132244996" sldId="443"/>
            <ac:spMk id="5" creationId="{902DD9D3-E09D-A8E2-831B-2A4DD8703ED0}"/>
          </ac:spMkLst>
        </pc:spChg>
        <pc:spChg chg="add mod">
          <ac:chgData name="유영관" userId="a77a290c-af01-4229-a265-84b3515a36dc" providerId="ADAL" clId="{45115F58-E2E2-484B-BE70-F169868917DC}" dt="2023-03-01T05:22:29.660" v="702" actId="14100"/>
          <ac:spMkLst>
            <pc:docMk/>
            <pc:sldMk cId="4132244996" sldId="443"/>
            <ac:spMk id="7" creationId="{9BB4946E-00E2-0DE5-5803-09D858264243}"/>
          </ac:spMkLst>
        </pc:spChg>
        <pc:picChg chg="add mod">
          <ac:chgData name="유영관" userId="a77a290c-af01-4229-a265-84b3515a36dc" providerId="ADAL" clId="{45115F58-E2E2-484B-BE70-F169868917DC}" dt="2023-03-01T05:10:34.803" v="664" actId="1076"/>
          <ac:picMkLst>
            <pc:docMk/>
            <pc:sldMk cId="4132244996" sldId="443"/>
            <ac:picMk id="3" creationId="{D73AC9D4-65E4-B666-1832-D8D4EEFB6DF5}"/>
          </ac:picMkLst>
        </pc:picChg>
        <pc:picChg chg="add del mod">
          <ac:chgData name="유영관" userId="a77a290c-af01-4229-a265-84b3515a36dc" providerId="ADAL" clId="{45115F58-E2E2-484B-BE70-F169868917DC}" dt="2023-03-01T05:22:12.477" v="699" actId="478"/>
          <ac:picMkLst>
            <pc:docMk/>
            <pc:sldMk cId="4132244996" sldId="443"/>
            <ac:picMk id="6" creationId="{5658DCEE-67A1-BD38-DB9A-41F2CCC28C70}"/>
          </ac:picMkLst>
        </pc:picChg>
      </pc:sldChg>
      <pc:sldChg chg="addSp modSp new del mod">
        <pc:chgData name="유영관" userId="a77a290c-af01-4229-a265-84b3515a36dc" providerId="ADAL" clId="{45115F58-E2E2-484B-BE70-F169868917DC}" dt="2023-03-01T12:28:31.189" v="1505" actId="2696"/>
        <pc:sldMkLst>
          <pc:docMk/>
          <pc:sldMk cId="751575875" sldId="444"/>
        </pc:sldMkLst>
        <pc:spChg chg="add mod">
          <ac:chgData name="유영관" userId="a77a290c-af01-4229-a265-84b3515a36dc" providerId="ADAL" clId="{45115F58-E2E2-484B-BE70-F169868917DC}" dt="2023-03-01T05:15:34.608" v="684" actId="14100"/>
          <ac:spMkLst>
            <pc:docMk/>
            <pc:sldMk cId="751575875" sldId="444"/>
            <ac:spMk id="4" creationId="{A1326945-A0B1-87C7-2FAB-2D7222C0A4F4}"/>
          </ac:spMkLst>
        </pc:spChg>
        <pc:picChg chg="add mod">
          <ac:chgData name="유영관" userId="a77a290c-af01-4229-a265-84b3515a36dc" providerId="ADAL" clId="{45115F58-E2E2-484B-BE70-F169868917DC}" dt="2023-03-01T05:13:27.495" v="676" actId="14100"/>
          <ac:picMkLst>
            <pc:docMk/>
            <pc:sldMk cId="751575875" sldId="444"/>
            <ac:picMk id="3" creationId="{29538466-ACDE-224D-FD7E-29278F7EC892}"/>
          </ac:picMkLst>
        </pc:picChg>
      </pc:sldChg>
      <pc:sldChg chg="addSp modSp new del mod">
        <pc:chgData name="유영관" userId="a77a290c-af01-4229-a265-84b3515a36dc" providerId="ADAL" clId="{45115F58-E2E2-484B-BE70-F169868917DC}" dt="2023-03-01T12:28:31.189" v="1505" actId="2696"/>
        <pc:sldMkLst>
          <pc:docMk/>
          <pc:sldMk cId="415989397" sldId="445"/>
        </pc:sldMkLst>
        <pc:spChg chg="add mod">
          <ac:chgData name="유영관" userId="a77a290c-af01-4229-a265-84b3515a36dc" providerId="ADAL" clId="{45115F58-E2E2-484B-BE70-F169868917DC}" dt="2023-03-01T05:15:49.265" v="687" actId="14100"/>
          <ac:spMkLst>
            <pc:docMk/>
            <pc:sldMk cId="415989397" sldId="445"/>
            <ac:spMk id="4" creationId="{A19DE1BE-C3EE-F51E-FB91-78D3BF86B972}"/>
          </ac:spMkLst>
        </pc:spChg>
        <pc:spChg chg="add mod">
          <ac:chgData name="유영관" userId="a77a290c-af01-4229-a265-84b3515a36dc" providerId="ADAL" clId="{45115F58-E2E2-484B-BE70-F169868917DC}" dt="2023-03-01T05:16:00.592" v="690" actId="14100"/>
          <ac:spMkLst>
            <pc:docMk/>
            <pc:sldMk cId="415989397" sldId="445"/>
            <ac:spMk id="5" creationId="{25E690E8-0844-452C-1EE0-3524771978B8}"/>
          </ac:spMkLst>
        </pc:spChg>
        <pc:spChg chg="add mod">
          <ac:chgData name="유영관" userId="a77a290c-af01-4229-a265-84b3515a36dc" providerId="ADAL" clId="{45115F58-E2E2-484B-BE70-F169868917DC}" dt="2023-03-01T05:16:13.596" v="693" actId="14100"/>
          <ac:spMkLst>
            <pc:docMk/>
            <pc:sldMk cId="415989397" sldId="445"/>
            <ac:spMk id="6" creationId="{97554A72-66DF-AAD6-2D90-1469EA03D9FF}"/>
          </ac:spMkLst>
        </pc:spChg>
        <pc:picChg chg="add mod">
          <ac:chgData name="유영관" userId="a77a290c-af01-4229-a265-84b3515a36dc" providerId="ADAL" clId="{45115F58-E2E2-484B-BE70-F169868917DC}" dt="2023-03-01T05:14:48.112" v="680" actId="1076"/>
          <ac:picMkLst>
            <pc:docMk/>
            <pc:sldMk cId="415989397" sldId="445"/>
            <ac:picMk id="3" creationId="{0E896AC2-58C5-2AEF-9519-0C4644C9BF93}"/>
          </ac:picMkLst>
        </pc:picChg>
      </pc:sldChg>
      <pc:sldChg chg="addSp modSp new del mod">
        <pc:chgData name="유영관" userId="a77a290c-af01-4229-a265-84b3515a36dc" providerId="ADAL" clId="{45115F58-E2E2-484B-BE70-F169868917DC}" dt="2023-03-01T12:31:59.720" v="1511" actId="47"/>
        <pc:sldMkLst>
          <pc:docMk/>
          <pc:sldMk cId="3700404240" sldId="446"/>
        </pc:sldMkLst>
        <pc:spChg chg="add mod">
          <ac:chgData name="유영관" userId="a77a290c-af01-4229-a265-84b3515a36dc" providerId="ADAL" clId="{45115F58-E2E2-484B-BE70-F169868917DC}" dt="2023-03-01T05:26:47.204" v="721" actId="1076"/>
          <ac:spMkLst>
            <pc:docMk/>
            <pc:sldMk cId="3700404240" sldId="446"/>
            <ac:spMk id="4" creationId="{01A26B64-B52F-9D9E-D8EF-C7B0CA048754}"/>
          </ac:spMkLst>
        </pc:spChg>
        <pc:spChg chg="add mod">
          <ac:chgData name="유영관" userId="a77a290c-af01-4229-a265-84b3515a36dc" providerId="ADAL" clId="{45115F58-E2E2-484B-BE70-F169868917DC}" dt="2023-03-01T05:27:49.791" v="724" actId="14100"/>
          <ac:spMkLst>
            <pc:docMk/>
            <pc:sldMk cId="3700404240" sldId="446"/>
            <ac:spMk id="5" creationId="{4DED0130-0D69-7681-796B-7158746602F3}"/>
          </ac:spMkLst>
        </pc:spChg>
        <pc:picChg chg="add mod">
          <ac:chgData name="유영관" userId="a77a290c-af01-4229-a265-84b3515a36dc" providerId="ADAL" clId="{45115F58-E2E2-484B-BE70-F169868917DC}" dt="2023-03-01T05:26:22.993" v="720" actId="1076"/>
          <ac:picMkLst>
            <pc:docMk/>
            <pc:sldMk cId="3700404240" sldId="446"/>
            <ac:picMk id="3" creationId="{2BED233E-8826-9857-1DA2-F7DA55C0BAD4}"/>
          </ac:picMkLst>
        </pc:picChg>
      </pc:sldChg>
      <pc:sldChg chg="addSp delSp modSp new del mod ord">
        <pc:chgData name="유영관" userId="a77a290c-af01-4229-a265-84b3515a36dc" providerId="ADAL" clId="{45115F58-E2E2-484B-BE70-F169868917DC}" dt="2023-03-01T12:28:31.189" v="1505" actId="2696"/>
        <pc:sldMkLst>
          <pc:docMk/>
          <pc:sldMk cId="2558389450" sldId="447"/>
        </pc:sldMkLst>
        <pc:picChg chg="add del mod">
          <ac:chgData name="유영관" userId="a77a290c-af01-4229-a265-84b3515a36dc" providerId="ADAL" clId="{45115F58-E2E2-484B-BE70-F169868917DC}" dt="2023-03-01T05:24:31.051" v="708" actId="478"/>
          <ac:picMkLst>
            <pc:docMk/>
            <pc:sldMk cId="2558389450" sldId="447"/>
            <ac:picMk id="3" creationId="{4B0194C9-E54E-67D1-C579-D4553307F29E}"/>
          </ac:picMkLst>
        </pc:picChg>
        <pc:picChg chg="add mod">
          <ac:chgData name="유영관" userId="a77a290c-af01-4229-a265-84b3515a36dc" providerId="ADAL" clId="{45115F58-E2E2-484B-BE70-F169868917DC}" dt="2023-03-01T05:25:20.964" v="714" actId="1076"/>
          <ac:picMkLst>
            <pc:docMk/>
            <pc:sldMk cId="2558389450" sldId="447"/>
            <ac:picMk id="5" creationId="{4BBB38BB-DB05-5D6F-DA9B-7D713C5589D9}"/>
          </ac:picMkLst>
        </pc:picChg>
      </pc:sldChg>
      <pc:sldChg chg="addSp modSp new mod">
        <pc:chgData name="유영관" userId="a77a290c-af01-4229-a265-84b3515a36dc" providerId="ADAL" clId="{45115F58-E2E2-484B-BE70-F169868917DC}" dt="2023-03-01T05:29:33.489" v="731" actId="14100"/>
        <pc:sldMkLst>
          <pc:docMk/>
          <pc:sldMk cId="3455802723" sldId="448"/>
        </pc:sldMkLst>
        <pc:spChg chg="add mod">
          <ac:chgData name="유영관" userId="a77a290c-af01-4229-a265-84b3515a36dc" providerId="ADAL" clId="{45115F58-E2E2-484B-BE70-F169868917DC}" dt="2023-03-01T05:29:33.489" v="731" actId="14100"/>
          <ac:spMkLst>
            <pc:docMk/>
            <pc:sldMk cId="3455802723" sldId="448"/>
            <ac:spMk id="4" creationId="{5406D54C-6ED2-8F4F-5E62-1BB7210D9079}"/>
          </ac:spMkLst>
        </pc:spChg>
        <pc:picChg chg="add mod">
          <ac:chgData name="유영관" userId="a77a290c-af01-4229-a265-84b3515a36dc" providerId="ADAL" clId="{45115F58-E2E2-484B-BE70-F169868917DC}" dt="2023-03-01T05:29:15.773" v="728" actId="1076"/>
          <ac:picMkLst>
            <pc:docMk/>
            <pc:sldMk cId="3455802723" sldId="448"/>
            <ac:picMk id="3" creationId="{3C1CF3BD-13A1-A0EB-0A67-2053854B0462}"/>
          </ac:picMkLst>
        </pc:picChg>
      </pc:sldChg>
      <pc:sldChg chg="addSp modSp new mod">
        <pc:chgData name="유영관" userId="a77a290c-af01-4229-a265-84b3515a36dc" providerId="ADAL" clId="{45115F58-E2E2-484B-BE70-F169868917DC}" dt="2023-03-01T06:46:15.728" v="1036" actId="14100"/>
        <pc:sldMkLst>
          <pc:docMk/>
          <pc:sldMk cId="4264329188" sldId="449"/>
        </pc:sldMkLst>
        <pc:spChg chg="add mod">
          <ac:chgData name="유영관" userId="a77a290c-af01-4229-a265-84b3515a36dc" providerId="ADAL" clId="{45115F58-E2E2-484B-BE70-F169868917DC}" dt="2023-03-01T05:31:57.341" v="742" actId="14100"/>
          <ac:spMkLst>
            <pc:docMk/>
            <pc:sldMk cId="4264329188" sldId="449"/>
            <ac:spMk id="4" creationId="{1467FC96-2C5A-8E06-332A-9B7093C0BEC6}"/>
          </ac:spMkLst>
        </pc:spChg>
        <pc:spChg chg="add mod">
          <ac:chgData name="유영관" userId="a77a290c-af01-4229-a265-84b3515a36dc" providerId="ADAL" clId="{45115F58-E2E2-484B-BE70-F169868917DC}" dt="2023-03-01T06:46:15.728" v="1036" actId="14100"/>
          <ac:spMkLst>
            <pc:docMk/>
            <pc:sldMk cId="4264329188" sldId="449"/>
            <ac:spMk id="5" creationId="{C3B830CE-DE2C-3515-1F59-959A8477C39B}"/>
          </ac:spMkLst>
        </pc:spChg>
        <pc:picChg chg="add mod">
          <ac:chgData name="유영관" userId="a77a290c-af01-4229-a265-84b3515a36dc" providerId="ADAL" clId="{45115F58-E2E2-484B-BE70-F169868917DC}" dt="2023-03-01T06:45:57.807" v="1033" actId="14100"/>
          <ac:picMkLst>
            <pc:docMk/>
            <pc:sldMk cId="4264329188" sldId="449"/>
            <ac:picMk id="2" creationId="{14B1C50D-AAB8-1480-E3FF-08363E7BBDD7}"/>
          </ac:picMkLst>
        </pc:picChg>
        <pc:picChg chg="add mod">
          <ac:chgData name="유영관" userId="a77a290c-af01-4229-a265-84b3515a36dc" providerId="ADAL" clId="{45115F58-E2E2-484B-BE70-F169868917DC}" dt="2023-03-01T05:31:23.338" v="738" actId="1076"/>
          <ac:picMkLst>
            <pc:docMk/>
            <pc:sldMk cId="4264329188" sldId="449"/>
            <ac:picMk id="3" creationId="{9027750B-F31E-A3EF-A706-33EDDBEC5EA8}"/>
          </ac:picMkLst>
        </pc:picChg>
      </pc:sldChg>
      <pc:sldChg chg="new del">
        <pc:chgData name="유영관" userId="a77a290c-af01-4229-a265-84b3515a36dc" providerId="ADAL" clId="{45115F58-E2E2-484B-BE70-F169868917DC}" dt="2023-03-01T06:15:24.923" v="744" actId="47"/>
        <pc:sldMkLst>
          <pc:docMk/>
          <pc:sldMk cId="1351845155" sldId="450"/>
        </pc:sldMkLst>
      </pc:sldChg>
      <pc:sldChg chg="new del">
        <pc:chgData name="유영관" userId="a77a290c-af01-4229-a265-84b3515a36dc" providerId="ADAL" clId="{45115F58-E2E2-484B-BE70-F169868917DC}" dt="2023-03-01T06:35:26.109" v="1020" actId="47"/>
        <pc:sldMkLst>
          <pc:docMk/>
          <pc:sldMk cId="2915450838" sldId="450"/>
        </pc:sldMkLst>
      </pc:sldChg>
      <pc:sldChg chg="delSp modSp new mod">
        <pc:chgData name="유영관" userId="a77a290c-af01-4229-a265-84b3515a36dc" providerId="ADAL" clId="{45115F58-E2E2-484B-BE70-F169868917DC}" dt="2023-03-01T06:17:18.840" v="849" actId="1076"/>
        <pc:sldMkLst>
          <pc:docMk/>
          <pc:sldMk cId="1260669592" sldId="451"/>
        </pc:sldMkLst>
        <pc:spChg chg="mod">
          <ac:chgData name="유영관" userId="a77a290c-af01-4229-a265-84b3515a36dc" providerId="ADAL" clId="{45115F58-E2E2-484B-BE70-F169868917DC}" dt="2023-03-01T06:17:18.840" v="849" actId="1076"/>
          <ac:spMkLst>
            <pc:docMk/>
            <pc:sldMk cId="1260669592" sldId="451"/>
            <ac:spMk id="2" creationId="{9AC0930B-B9E7-26F0-FD67-126F560917E6}"/>
          </ac:spMkLst>
        </pc:spChg>
        <pc:spChg chg="del">
          <ac:chgData name="유영관" userId="a77a290c-af01-4229-a265-84b3515a36dc" providerId="ADAL" clId="{45115F58-E2E2-484B-BE70-F169868917DC}" dt="2023-03-01T06:16:01.849" v="747" actId="478"/>
          <ac:spMkLst>
            <pc:docMk/>
            <pc:sldMk cId="1260669592" sldId="451"/>
            <ac:spMk id="3" creationId="{8F9EAC57-214B-AB0B-FAC2-E98D1270B93E}"/>
          </ac:spMkLst>
        </pc:spChg>
      </pc:sldChg>
      <pc:sldChg chg="delSp modSp new mod">
        <pc:chgData name="유영관" userId="a77a290c-af01-4229-a265-84b3515a36dc" providerId="ADAL" clId="{45115F58-E2E2-484B-BE70-F169868917DC}" dt="2023-03-01T06:19:54.313" v="906" actId="1076"/>
        <pc:sldMkLst>
          <pc:docMk/>
          <pc:sldMk cId="3522896387" sldId="452"/>
        </pc:sldMkLst>
        <pc:spChg chg="mod">
          <ac:chgData name="유영관" userId="a77a290c-af01-4229-a265-84b3515a36dc" providerId="ADAL" clId="{45115F58-E2E2-484B-BE70-F169868917DC}" dt="2023-03-01T06:19:54.313" v="906" actId="1076"/>
          <ac:spMkLst>
            <pc:docMk/>
            <pc:sldMk cId="3522896387" sldId="452"/>
            <ac:spMk id="2" creationId="{5F8DCDCF-1D91-290F-37C4-DC35DC678E2D}"/>
          </ac:spMkLst>
        </pc:spChg>
        <pc:spChg chg="del">
          <ac:chgData name="유영관" userId="a77a290c-af01-4229-a265-84b3515a36dc" providerId="ADAL" clId="{45115F58-E2E2-484B-BE70-F169868917DC}" dt="2023-03-01T06:19:32.640" v="860" actId="478"/>
          <ac:spMkLst>
            <pc:docMk/>
            <pc:sldMk cId="3522896387" sldId="452"/>
            <ac:spMk id="3" creationId="{C24A8F1F-C087-9E9C-2CDC-EFB3151631EF}"/>
          </ac:spMkLst>
        </pc:spChg>
      </pc:sldChg>
      <pc:sldChg chg="addSp modSp new mod">
        <pc:chgData name="유영관" userId="a77a290c-af01-4229-a265-84b3515a36dc" providerId="ADAL" clId="{45115F58-E2E2-484B-BE70-F169868917DC}" dt="2023-03-01T06:32:22.220" v="1009" actId="1076"/>
        <pc:sldMkLst>
          <pc:docMk/>
          <pc:sldMk cId="644415788" sldId="453"/>
        </pc:sldMkLst>
        <pc:spChg chg="add mod">
          <ac:chgData name="유영관" userId="a77a290c-af01-4229-a265-84b3515a36dc" providerId="ADAL" clId="{45115F58-E2E2-484B-BE70-F169868917DC}" dt="2023-03-01T06:23:39.150" v="915" actId="14100"/>
          <ac:spMkLst>
            <pc:docMk/>
            <pc:sldMk cId="644415788" sldId="453"/>
            <ac:spMk id="4" creationId="{ADFE6417-C25F-74BF-4B83-5657C208C57D}"/>
          </ac:spMkLst>
        </pc:spChg>
        <pc:spChg chg="add mod">
          <ac:chgData name="유영관" userId="a77a290c-af01-4229-a265-84b3515a36dc" providerId="ADAL" clId="{45115F58-E2E2-484B-BE70-F169868917DC}" dt="2023-03-01T06:23:59.117" v="918" actId="14100"/>
          <ac:spMkLst>
            <pc:docMk/>
            <pc:sldMk cId="644415788" sldId="453"/>
            <ac:spMk id="5" creationId="{CA9FFF54-F3C4-6983-B08E-88CAA8D88D8E}"/>
          </ac:spMkLst>
        </pc:spChg>
        <pc:spChg chg="add mod">
          <ac:chgData name="유영관" userId="a77a290c-af01-4229-a265-84b3515a36dc" providerId="ADAL" clId="{45115F58-E2E2-484B-BE70-F169868917DC}" dt="2023-03-01T06:24:18.793" v="922" actId="14100"/>
          <ac:spMkLst>
            <pc:docMk/>
            <pc:sldMk cId="644415788" sldId="453"/>
            <ac:spMk id="6" creationId="{C7130EE6-D7B6-F84A-A7A3-C9147BE64A41}"/>
          </ac:spMkLst>
        </pc:spChg>
        <pc:spChg chg="add mod">
          <ac:chgData name="유영관" userId="a77a290c-af01-4229-a265-84b3515a36dc" providerId="ADAL" clId="{45115F58-E2E2-484B-BE70-F169868917DC}" dt="2023-03-01T06:24:32.492" v="925" actId="14100"/>
          <ac:spMkLst>
            <pc:docMk/>
            <pc:sldMk cId="644415788" sldId="453"/>
            <ac:spMk id="7" creationId="{EAEC3E9F-B11C-52A9-E950-6B789F06464A}"/>
          </ac:spMkLst>
        </pc:spChg>
        <pc:spChg chg="add mod">
          <ac:chgData name="유영관" userId="a77a290c-af01-4229-a265-84b3515a36dc" providerId="ADAL" clId="{45115F58-E2E2-484B-BE70-F169868917DC}" dt="2023-03-01T06:24:45.956" v="928" actId="14100"/>
          <ac:spMkLst>
            <pc:docMk/>
            <pc:sldMk cId="644415788" sldId="453"/>
            <ac:spMk id="8" creationId="{7A5F36F2-812B-BC5A-6B9C-BB544BEAD020}"/>
          </ac:spMkLst>
        </pc:spChg>
        <pc:spChg chg="add mod">
          <ac:chgData name="유영관" userId="a77a290c-af01-4229-a265-84b3515a36dc" providerId="ADAL" clId="{45115F58-E2E2-484B-BE70-F169868917DC}" dt="2023-03-01T06:25:08.305" v="931" actId="14100"/>
          <ac:spMkLst>
            <pc:docMk/>
            <pc:sldMk cId="644415788" sldId="453"/>
            <ac:spMk id="9" creationId="{3557469D-78C6-3666-BA21-E3CC2D6A44FF}"/>
          </ac:spMkLst>
        </pc:spChg>
        <pc:spChg chg="add mod">
          <ac:chgData name="유영관" userId="a77a290c-af01-4229-a265-84b3515a36dc" providerId="ADAL" clId="{45115F58-E2E2-484B-BE70-F169868917DC}" dt="2023-03-01T06:32:22.220" v="1009" actId="1076"/>
          <ac:spMkLst>
            <pc:docMk/>
            <pc:sldMk cId="644415788" sldId="453"/>
            <ac:spMk id="10" creationId="{95E23A93-E01C-3F43-E69F-6F27C788ADB3}"/>
          </ac:spMkLst>
        </pc:spChg>
        <pc:picChg chg="add mod">
          <ac:chgData name="유영관" userId="a77a290c-af01-4229-a265-84b3515a36dc" providerId="ADAL" clId="{45115F58-E2E2-484B-BE70-F169868917DC}" dt="2023-03-01T06:23:04.809" v="911" actId="14100"/>
          <ac:picMkLst>
            <pc:docMk/>
            <pc:sldMk cId="644415788" sldId="453"/>
            <ac:picMk id="3" creationId="{516E1978-A3B5-645C-A29A-5681538C03A1}"/>
          </ac:picMkLst>
        </pc:picChg>
      </pc:sldChg>
      <pc:sldChg chg="addSp modSp new mod">
        <pc:chgData name="유영관" userId="a77a290c-af01-4229-a265-84b3515a36dc" providerId="ADAL" clId="{45115F58-E2E2-484B-BE70-F169868917DC}" dt="2023-03-01T06:33:08.298" v="1013" actId="1076"/>
        <pc:sldMkLst>
          <pc:docMk/>
          <pc:sldMk cId="2099990209" sldId="454"/>
        </pc:sldMkLst>
        <pc:spChg chg="add mod">
          <ac:chgData name="유영관" userId="a77a290c-af01-4229-a265-84b3515a36dc" providerId="ADAL" clId="{45115F58-E2E2-484B-BE70-F169868917DC}" dt="2023-03-01T06:33:04.428" v="1012" actId="1076"/>
          <ac:spMkLst>
            <pc:docMk/>
            <pc:sldMk cId="2099990209" sldId="454"/>
            <ac:spMk id="4" creationId="{4EEB7211-9222-582C-E540-63551E3F2196}"/>
          </ac:spMkLst>
        </pc:spChg>
        <pc:spChg chg="add mod">
          <ac:chgData name="유영관" userId="a77a290c-af01-4229-a265-84b3515a36dc" providerId="ADAL" clId="{45115F58-E2E2-484B-BE70-F169868917DC}" dt="2023-03-01T06:33:08.298" v="1013" actId="1076"/>
          <ac:spMkLst>
            <pc:docMk/>
            <pc:sldMk cId="2099990209" sldId="454"/>
            <ac:spMk id="5" creationId="{D2488431-15B3-F763-6EDF-A86652FA989B}"/>
          </ac:spMkLst>
        </pc:spChg>
        <pc:picChg chg="add mod">
          <ac:chgData name="유영관" userId="a77a290c-af01-4229-a265-84b3515a36dc" providerId="ADAL" clId="{45115F58-E2E2-484B-BE70-F169868917DC}" dt="2023-03-01T06:33:02.334" v="1011" actId="1076"/>
          <ac:picMkLst>
            <pc:docMk/>
            <pc:sldMk cId="2099990209" sldId="454"/>
            <ac:picMk id="3" creationId="{FBC32987-AA5C-5138-0DC3-F07FEC0D89ED}"/>
          </ac:picMkLst>
        </pc:picChg>
      </pc:sldChg>
      <pc:sldChg chg="addSp modSp new mod">
        <pc:chgData name="유영관" userId="a77a290c-af01-4229-a265-84b3515a36dc" providerId="ADAL" clId="{45115F58-E2E2-484B-BE70-F169868917DC}" dt="2023-03-01T12:16:17.072" v="1245" actId="20577"/>
        <pc:sldMkLst>
          <pc:docMk/>
          <pc:sldMk cId="2763597142" sldId="455"/>
        </pc:sldMkLst>
        <pc:spChg chg="add mod">
          <ac:chgData name="유영관" userId="a77a290c-af01-4229-a265-84b3515a36dc" providerId="ADAL" clId="{45115F58-E2E2-484B-BE70-F169868917DC}" dt="2023-03-01T12:16:17.072" v="1245" actId="20577"/>
          <ac:spMkLst>
            <pc:docMk/>
            <pc:sldMk cId="2763597142" sldId="455"/>
            <ac:spMk id="2" creationId="{4296009F-E05B-7DA6-FB3E-631D8526247A}"/>
          </ac:spMkLst>
        </pc:spChg>
        <pc:spChg chg="add mod">
          <ac:chgData name="유영관" userId="a77a290c-af01-4229-a265-84b3515a36dc" providerId="ADAL" clId="{45115F58-E2E2-484B-BE70-F169868917DC}" dt="2023-03-01T06:29:00.357" v="953" actId="14100"/>
          <ac:spMkLst>
            <pc:docMk/>
            <pc:sldMk cId="2763597142" sldId="455"/>
            <ac:spMk id="4" creationId="{2EF1BBDE-899F-29E9-D046-18414D84747F}"/>
          </ac:spMkLst>
        </pc:spChg>
        <pc:spChg chg="add mod">
          <ac:chgData name="유영관" userId="a77a290c-af01-4229-a265-84b3515a36dc" providerId="ADAL" clId="{45115F58-E2E2-484B-BE70-F169868917DC}" dt="2023-03-01T06:49:02.559" v="1068" actId="207"/>
          <ac:spMkLst>
            <pc:docMk/>
            <pc:sldMk cId="2763597142" sldId="455"/>
            <ac:spMk id="5" creationId="{CBA7416C-C7D7-1E3C-5176-A50F1BD380FB}"/>
          </ac:spMkLst>
        </pc:spChg>
        <pc:picChg chg="add mod">
          <ac:chgData name="유영관" userId="a77a290c-af01-4229-a265-84b3515a36dc" providerId="ADAL" clId="{45115F58-E2E2-484B-BE70-F169868917DC}" dt="2023-03-01T06:28:37.189" v="948" actId="1076"/>
          <ac:picMkLst>
            <pc:docMk/>
            <pc:sldMk cId="2763597142" sldId="455"/>
            <ac:picMk id="3" creationId="{5F2995AD-8D56-CC99-C4AB-343554B009F4}"/>
          </ac:picMkLst>
        </pc:picChg>
      </pc:sldChg>
      <pc:sldChg chg="delSp modSp new mod ord">
        <pc:chgData name="유영관" userId="a77a290c-af01-4229-a265-84b3515a36dc" providerId="ADAL" clId="{45115F58-E2E2-484B-BE70-F169868917DC}" dt="2023-03-01T06:30:36.539" v="1007"/>
        <pc:sldMkLst>
          <pc:docMk/>
          <pc:sldMk cId="3668640710" sldId="456"/>
        </pc:sldMkLst>
        <pc:spChg chg="mod">
          <ac:chgData name="유영관" userId="a77a290c-af01-4229-a265-84b3515a36dc" providerId="ADAL" clId="{45115F58-E2E2-484B-BE70-F169868917DC}" dt="2023-03-01T06:30:06.846" v="1005" actId="1076"/>
          <ac:spMkLst>
            <pc:docMk/>
            <pc:sldMk cId="3668640710" sldId="456"/>
            <ac:spMk id="2" creationId="{CD16BB15-5443-A2CD-92BF-BE9807EA5594}"/>
          </ac:spMkLst>
        </pc:spChg>
        <pc:spChg chg="del">
          <ac:chgData name="유영관" userId="a77a290c-af01-4229-a265-84b3515a36dc" providerId="ADAL" clId="{45115F58-E2E2-484B-BE70-F169868917DC}" dt="2023-03-01T06:29:22.554" v="955" actId="478"/>
          <ac:spMkLst>
            <pc:docMk/>
            <pc:sldMk cId="3668640710" sldId="456"/>
            <ac:spMk id="3" creationId="{0C77E2A0-70C9-87DC-9AB9-ED7B750FC5E5}"/>
          </ac:spMkLst>
        </pc:spChg>
      </pc:sldChg>
      <pc:sldChg chg="modSp mod">
        <pc:chgData name="유영관" userId="a77a290c-af01-4229-a265-84b3515a36dc" providerId="ADAL" clId="{45115F58-E2E2-484B-BE70-F169868917DC}" dt="2023-03-01T12:16:52.037" v="1248" actId="1076"/>
        <pc:sldMkLst>
          <pc:docMk/>
          <pc:sldMk cId="3773892669" sldId="459"/>
        </pc:sldMkLst>
        <pc:spChg chg="mod">
          <ac:chgData name="유영관" userId="a77a290c-af01-4229-a265-84b3515a36dc" providerId="ADAL" clId="{45115F58-E2E2-484B-BE70-F169868917DC}" dt="2023-03-01T12:16:52.037" v="1248" actId="1076"/>
          <ac:spMkLst>
            <pc:docMk/>
            <pc:sldMk cId="3773892669" sldId="459"/>
            <ac:spMk id="2" creationId="{4296009F-E05B-7DA6-FB3E-631D8526247A}"/>
          </ac:spMkLst>
        </pc:spChg>
      </pc:sldChg>
      <pc:sldChg chg="addSp modSp new del mod">
        <pc:chgData name="유영관" userId="a77a290c-af01-4229-a265-84b3515a36dc" providerId="ADAL" clId="{45115F58-E2E2-484B-BE70-F169868917DC}" dt="2023-03-01T12:03:47.545" v="1174" actId="2696"/>
        <pc:sldMkLst>
          <pc:docMk/>
          <pc:sldMk cId="181194192" sldId="460"/>
        </pc:sldMkLst>
        <pc:spChg chg="add mod">
          <ac:chgData name="유영관" userId="a77a290c-af01-4229-a265-84b3515a36dc" providerId="ADAL" clId="{45115F58-E2E2-484B-BE70-F169868917DC}" dt="2023-03-01T12:00:34.905" v="1114" actId="14100"/>
          <ac:spMkLst>
            <pc:docMk/>
            <pc:sldMk cId="181194192" sldId="460"/>
            <ac:spMk id="4" creationId="{61696639-B4E4-D6C2-3CDF-15DB1D1311D8}"/>
          </ac:spMkLst>
        </pc:spChg>
        <pc:picChg chg="add mod">
          <ac:chgData name="유영관" userId="a77a290c-af01-4229-a265-84b3515a36dc" providerId="ADAL" clId="{45115F58-E2E2-484B-BE70-F169868917DC}" dt="2023-03-01T12:00:06.878" v="1111" actId="1076"/>
          <ac:picMkLst>
            <pc:docMk/>
            <pc:sldMk cId="181194192" sldId="460"/>
            <ac:picMk id="3" creationId="{9EAD61F0-A06E-F4FD-5F7E-A7DEE7DD68C5}"/>
          </ac:picMkLst>
        </pc:picChg>
      </pc:sldChg>
      <pc:sldChg chg="addSp delSp modSp new mod">
        <pc:chgData name="유영관" userId="a77a290c-af01-4229-a265-84b3515a36dc" providerId="ADAL" clId="{45115F58-E2E2-484B-BE70-F169868917DC}" dt="2023-03-01T12:35:59.760" v="1528" actId="1076"/>
        <pc:sldMkLst>
          <pc:docMk/>
          <pc:sldMk cId="1708090582" sldId="461"/>
        </pc:sldMkLst>
        <pc:spChg chg="mod ord">
          <ac:chgData name="유영관" userId="a77a290c-af01-4229-a265-84b3515a36dc" providerId="ADAL" clId="{45115F58-E2E2-484B-BE70-F169868917DC}" dt="2023-03-01T12:35:59.760" v="1528" actId="1076"/>
          <ac:spMkLst>
            <pc:docMk/>
            <pc:sldMk cId="1708090582" sldId="461"/>
            <ac:spMk id="2" creationId="{F8FE1536-402E-B91D-C0D7-99DC678B6C1E}"/>
          </ac:spMkLst>
        </pc:spChg>
        <pc:spChg chg="del">
          <ac:chgData name="유영관" userId="a77a290c-af01-4229-a265-84b3515a36dc" providerId="ADAL" clId="{45115F58-E2E2-484B-BE70-F169868917DC}" dt="2023-03-01T12:02:42.040" v="1163" actId="478"/>
          <ac:spMkLst>
            <pc:docMk/>
            <pc:sldMk cId="1708090582" sldId="461"/>
            <ac:spMk id="3" creationId="{C0FC043A-E190-27EA-C575-2D352B722F16}"/>
          </ac:spMkLst>
        </pc:spChg>
        <pc:spChg chg="add mod">
          <ac:chgData name="유영관" userId="a77a290c-af01-4229-a265-84b3515a36dc" providerId="ADAL" clId="{45115F58-E2E2-484B-BE70-F169868917DC}" dt="2023-03-01T12:35:51.560" v="1527" actId="14100"/>
          <ac:spMkLst>
            <pc:docMk/>
            <pc:sldMk cId="1708090582" sldId="461"/>
            <ac:spMk id="5" creationId="{93F273D1-1826-B68A-35D7-F08C92E2E766}"/>
          </ac:spMkLst>
        </pc:spChg>
        <pc:picChg chg="add mod">
          <ac:chgData name="유영관" userId="a77a290c-af01-4229-a265-84b3515a36dc" providerId="ADAL" clId="{45115F58-E2E2-484B-BE70-F169868917DC}" dt="2023-03-01T12:35:45.659" v="1525" actId="1076"/>
          <ac:picMkLst>
            <pc:docMk/>
            <pc:sldMk cId="1708090582" sldId="461"/>
            <ac:picMk id="4" creationId="{3F586DC5-901F-95D7-4812-A488B824D544}"/>
          </ac:picMkLst>
        </pc:picChg>
      </pc:sldChg>
      <pc:sldChg chg="addSp modSp new mod">
        <pc:chgData name="유영관" userId="a77a290c-af01-4229-a265-84b3515a36dc" providerId="ADAL" clId="{45115F58-E2E2-484B-BE70-F169868917DC}" dt="2023-03-01T12:14:12.511" v="1202" actId="1076"/>
        <pc:sldMkLst>
          <pc:docMk/>
          <pc:sldMk cId="3868210248" sldId="462"/>
        </pc:sldMkLst>
        <pc:spChg chg="add mod">
          <ac:chgData name="유영관" userId="a77a290c-af01-4229-a265-84b3515a36dc" providerId="ADAL" clId="{45115F58-E2E2-484B-BE70-F169868917DC}" dt="2023-03-01T12:13:57.014" v="1200" actId="1076"/>
          <ac:spMkLst>
            <pc:docMk/>
            <pc:sldMk cId="3868210248" sldId="462"/>
            <ac:spMk id="4" creationId="{158BFB6E-5FF8-BA3A-1C19-7A033CC6B2A6}"/>
          </ac:spMkLst>
        </pc:spChg>
        <pc:spChg chg="add mod">
          <ac:chgData name="유영관" userId="a77a290c-af01-4229-a265-84b3515a36dc" providerId="ADAL" clId="{45115F58-E2E2-484B-BE70-F169868917DC}" dt="2023-03-01T12:14:08.766" v="1201" actId="1076"/>
          <ac:spMkLst>
            <pc:docMk/>
            <pc:sldMk cId="3868210248" sldId="462"/>
            <ac:spMk id="5" creationId="{A0241794-99C5-348C-D3AC-7EFEE3A624B6}"/>
          </ac:spMkLst>
        </pc:spChg>
        <pc:spChg chg="add mod">
          <ac:chgData name="유영관" userId="a77a290c-af01-4229-a265-84b3515a36dc" providerId="ADAL" clId="{45115F58-E2E2-484B-BE70-F169868917DC}" dt="2023-03-01T12:14:12.511" v="1202" actId="1076"/>
          <ac:spMkLst>
            <pc:docMk/>
            <pc:sldMk cId="3868210248" sldId="462"/>
            <ac:spMk id="6" creationId="{1502FF12-FB23-0FE5-5B6C-EF537F23715B}"/>
          </ac:spMkLst>
        </pc:spChg>
        <pc:picChg chg="add mod">
          <ac:chgData name="유영관" userId="a77a290c-af01-4229-a265-84b3515a36dc" providerId="ADAL" clId="{45115F58-E2E2-484B-BE70-F169868917DC}" dt="2023-03-01T12:13:51.285" v="1199" actId="1076"/>
          <ac:picMkLst>
            <pc:docMk/>
            <pc:sldMk cId="3868210248" sldId="462"/>
            <ac:picMk id="3" creationId="{202C34A3-BF90-F956-770E-62ECA8AE1816}"/>
          </ac:picMkLst>
        </pc:picChg>
      </pc:sldChg>
      <pc:sldChg chg="modSp new mod">
        <pc:chgData name="유영관" userId="a77a290c-af01-4229-a265-84b3515a36dc" providerId="ADAL" clId="{45115F58-E2E2-484B-BE70-F169868917DC}" dt="2023-03-01T12:21:05.966" v="1502" actId="207"/>
        <pc:sldMkLst>
          <pc:docMk/>
          <pc:sldMk cId="4270881087" sldId="463"/>
        </pc:sldMkLst>
        <pc:spChg chg="mod">
          <ac:chgData name="유영관" userId="a77a290c-af01-4229-a265-84b3515a36dc" providerId="ADAL" clId="{45115F58-E2E2-484B-BE70-F169868917DC}" dt="2023-03-01T12:17:49.628" v="1263"/>
          <ac:spMkLst>
            <pc:docMk/>
            <pc:sldMk cId="4270881087" sldId="463"/>
            <ac:spMk id="2" creationId="{36739289-A945-970C-678E-F557D3BD6379}"/>
          </ac:spMkLst>
        </pc:spChg>
        <pc:spChg chg="mod">
          <ac:chgData name="유영관" userId="a77a290c-af01-4229-a265-84b3515a36dc" providerId="ADAL" clId="{45115F58-E2E2-484B-BE70-F169868917DC}" dt="2023-03-01T12:21:05.966" v="1502" actId="207"/>
          <ac:spMkLst>
            <pc:docMk/>
            <pc:sldMk cId="4270881087" sldId="463"/>
            <ac:spMk id="3" creationId="{8915678D-9962-357A-26E0-D14035E54D03}"/>
          </ac:spMkLst>
        </pc:spChg>
      </pc:sldChg>
      <pc:sldChg chg="addSp modSp mod">
        <pc:chgData name="유영관" userId="a77a290c-af01-4229-a265-84b3515a36dc" providerId="ADAL" clId="{45115F58-E2E2-484B-BE70-F169868917DC}" dt="2023-03-01T12:32:19.818" v="1513" actId="1076"/>
        <pc:sldMkLst>
          <pc:docMk/>
          <pc:sldMk cId="3793611312" sldId="464"/>
        </pc:sldMkLst>
        <pc:spChg chg="mod">
          <ac:chgData name="유영관" userId="a77a290c-af01-4229-a265-84b3515a36dc" providerId="ADAL" clId="{45115F58-E2E2-484B-BE70-F169868917DC}" dt="2023-03-01T12:31:10.850" v="1510" actId="1076"/>
          <ac:spMkLst>
            <pc:docMk/>
            <pc:sldMk cId="3793611312" sldId="464"/>
            <ac:spMk id="5" creationId="{228B67D7-6EB8-C29F-1A2A-FBC4C895658D}"/>
          </ac:spMkLst>
        </pc:spChg>
        <pc:picChg chg="add mod">
          <ac:chgData name="유영관" userId="a77a290c-af01-4229-a265-84b3515a36dc" providerId="ADAL" clId="{45115F58-E2E2-484B-BE70-F169868917DC}" dt="2023-03-01T12:32:19.818" v="1513" actId="1076"/>
          <ac:picMkLst>
            <pc:docMk/>
            <pc:sldMk cId="3793611312" sldId="464"/>
            <ac:picMk id="6" creationId="{8D97DA00-BFB8-284D-AD5E-0129A0DE7164}"/>
          </ac:picMkLst>
        </pc:picChg>
      </pc:sldChg>
      <pc:sldMasterChg chg="del delSldLayout">
        <pc:chgData name="유영관" userId="a77a290c-af01-4229-a265-84b3515a36dc" providerId="ADAL" clId="{45115F58-E2E2-484B-BE70-F169868917DC}" dt="2023-03-01T03:41:40.840" v="1" actId="47"/>
        <pc:sldMasterMkLst>
          <pc:docMk/>
          <pc:sldMasterMk cId="1321864671" sldId="2147483660"/>
        </pc:sldMasterMkLst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1412432751" sldId="2147483661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1810622433" sldId="2147483662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4292450730" sldId="2147483663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3017940569" sldId="2147483664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3789626509" sldId="2147483665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1250366206" sldId="2147483666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1716565187" sldId="2147483667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2121993752" sldId="2147483668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3401909773" sldId="2147483669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638714478" sldId="2147483670"/>
          </pc:sldLayoutMkLst>
        </pc:sldLayoutChg>
        <pc:sldLayoutChg chg="del">
          <pc:chgData name="유영관" userId="a77a290c-af01-4229-a265-84b3515a36dc" providerId="ADAL" clId="{45115F58-E2E2-484B-BE70-F169868917DC}" dt="2023-03-01T03:41:40.840" v="1" actId="47"/>
          <pc:sldLayoutMkLst>
            <pc:docMk/>
            <pc:sldMasterMk cId="1321864671" sldId="2147483660"/>
            <pc:sldLayoutMk cId="4049261836" sldId="2147483671"/>
          </pc:sldLayoutMkLst>
        </pc:sldLayoutChg>
      </pc:sldMasterChg>
    </pc:docChg>
  </pc:docChgLst>
  <pc:docChgLst>
    <pc:chgData name="유영관" userId="a77a290c-af01-4229-a265-84b3515a36dc" providerId="ADAL" clId="{6DD475A8-BBC6-45CE-A331-6B5937CE17C5}"/>
    <pc:docChg chg="custSel delSld modSld">
      <pc:chgData name="유영관" userId="a77a290c-af01-4229-a265-84b3515a36dc" providerId="ADAL" clId="{6DD475A8-BBC6-45CE-A331-6B5937CE17C5}" dt="2024-03-10T09:53:20.653" v="113" actId="478"/>
      <pc:docMkLst>
        <pc:docMk/>
      </pc:docMkLst>
      <pc:sldChg chg="addSp modSp mod">
        <pc:chgData name="유영관" userId="a77a290c-af01-4229-a265-84b3515a36dc" providerId="ADAL" clId="{6DD475A8-BBC6-45CE-A331-6B5937CE17C5}" dt="2024-03-10T09:47:54.699" v="35" actId="1582"/>
        <pc:sldMkLst>
          <pc:docMk/>
          <pc:sldMk cId="1431880559" sldId="417"/>
        </pc:sldMkLst>
        <pc:spChg chg="add mod">
          <ac:chgData name="유영관" userId="a77a290c-af01-4229-a265-84b3515a36dc" providerId="ADAL" clId="{6DD475A8-BBC6-45CE-A331-6B5937CE17C5}" dt="2024-03-10T09:47:54.699" v="35" actId="1582"/>
          <ac:spMkLst>
            <pc:docMk/>
            <pc:sldMk cId="1431880559" sldId="417"/>
            <ac:spMk id="3" creationId="{ABCB3A60-0803-F00C-D20E-2CD94B8F0D51}"/>
          </ac:spMkLst>
        </pc:spChg>
      </pc:sldChg>
      <pc:sldChg chg="modSp mod">
        <pc:chgData name="유영관" userId="a77a290c-af01-4229-a265-84b3515a36dc" providerId="ADAL" clId="{6DD475A8-BBC6-45CE-A331-6B5937CE17C5}" dt="2024-03-10T09:45:43.703" v="30" actId="207"/>
        <pc:sldMkLst>
          <pc:docMk/>
          <pc:sldMk cId="3370707615" sldId="418"/>
        </pc:sldMkLst>
        <pc:spChg chg="mod">
          <ac:chgData name="유영관" userId="a77a290c-af01-4229-a265-84b3515a36dc" providerId="ADAL" clId="{6DD475A8-BBC6-45CE-A331-6B5937CE17C5}" dt="2024-03-10T09:45:43.703" v="30" actId="207"/>
          <ac:spMkLst>
            <pc:docMk/>
            <pc:sldMk cId="3370707615" sldId="418"/>
            <ac:spMk id="3" creationId="{961DF6AE-032B-102E-97BA-CD4457AE37F4}"/>
          </ac:spMkLst>
        </pc:spChg>
      </pc:sldChg>
      <pc:sldChg chg="modSp mod">
        <pc:chgData name="유영관" userId="a77a290c-af01-4229-a265-84b3515a36dc" providerId="ADAL" clId="{6DD475A8-BBC6-45CE-A331-6B5937CE17C5}" dt="2024-03-10T09:48:28.992" v="39"/>
        <pc:sldMkLst>
          <pc:docMk/>
          <pc:sldMk cId="1868291578" sldId="420"/>
        </pc:sldMkLst>
        <pc:spChg chg="mod">
          <ac:chgData name="유영관" userId="a77a290c-af01-4229-a265-84b3515a36dc" providerId="ADAL" clId="{6DD475A8-BBC6-45CE-A331-6B5937CE17C5}" dt="2024-03-10T09:48:28.992" v="39"/>
          <ac:spMkLst>
            <pc:docMk/>
            <pc:sldMk cId="1868291578" sldId="420"/>
            <ac:spMk id="3" creationId="{589B1F52-3DDE-B239-7E65-6E3717D5587F}"/>
          </ac:spMkLst>
        </pc:spChg>
      </pc:sldChg>
      <pc:sldChg chg="addSp delSp modSp mod">
        <pc:chgData name="유영관" userId="a77a290c-af01-4229-a265-84b3515a36dc" providerId="ADAL" clId="{6DD475A8-BBC6-45CE-A331-6B5937CE17C5}" dt="2024-03-10T09:50:09.059" v="57" actId="1582"/>
        <pc:sldMkLst>
          <pc:docMk/>
          <pc:sldMk cId="2373508986" sldId="429"/>
        </pc:sldMkLst>
        <pc:spChg chg="add mod">
          <ac:chgData name="유영관" userId="a77a290c-af01-4229-a265-84b3515a36dc" providerId="ADAL" clId="{6DD475A8-BBC6-45CE-A331-6B5937CE17C5}" dt="2024-03-10T09:50:09.059" v="57" actId="1582"/>
          <ac:spMkLst>
            <pc:docMk/>
            <pc:sldMk cId="2373508986" sldId="429"/>
            <ac:spMk id="4" creationId="{092F6C4A-BCCD-8106-27EA-4B1F0E4F7AC3}"/>
          </ac:spMkLst>
        </pc:spChg>
        <pc:spChg chg="del">
          <ac:chgData name="유영관" userId="a77a290c-af01-4229-a265-84b3515a36dc" providerId="ADAL" clId="{6DD475A8-BBC6-45CE-A331-6B5937CE17C5}" dt="2024-03-10T09:49:22.647" v="40" actId="478"/>
          <ac:spMkLst>
            <pc:docMk/>
            <pc:sldMk cId="2373508986" sldId="429"/>
            <ac:spMk id="5" creationId="{D6240E5D-AF85-503A-8A2E-B1E92D8371BE}"/>
          </ac:spMkLst>
        </pc:spChg>
        <pc:spChg chg="mod">
          <ac:chgData name="유영관" userId="a77a290c-af01-4229-a265-84b3515a36dc" providerId="ADAL" clId="{6DD475A8-BBC6-45CE-A331-6B5937CE17C5}" dt="2024-03-10T09:49:39.865" v="53" actId="20577"/>
          <ac:spMkLst>
            <pc:docMk/>
            <pc:sldMk cId="2373508986" sldId="429"/>
            <ac:spMk id="6" creationId="{62A2C2A5-6187-20F3-B8AE-954BCFF6A055}"/>
          </ac:spMkLst>
        </pc:spChg>
        <pc:cxnChg chg="mod">
          <ac:chgData name="유영관" userId="a77a290c-af01-4229-a265-84b3515a36dc" providerId="ADAL" clId="{6DD475A8-BBC6-45CE-A331-6B5937CE17C5}" dt="2024-03-10T09:49:34.818" v="41" actId="14100"/>
          <ac:cxnSpMkLst>
            <pc:docMk/>
            <pc:sldMk cId="2373508986" sldId="429"/>
            <ac:cxnSpMk id="8" creationId="{4870D52A-9C91-B79A-672E-56CA0A32CBF8}"/>
          </ac:cxnSpMkLst>
        </pc:cxnChg>
      </pc:sldChg>
      <pc:sldChg chg="addSp modSp mod">
        <pc:chgData name="유영관" userId="a77a290c-af01-4229-a265-84b3515a36dc" providerId="ADAL" clId="{6DD475A8-BBC6-45CE-A331-6B5937CE17C5}" dt="2024-03-10T09:51:07.888" v="60" actId="14100"/>
        <pc:sldMkLst>
          <pc:docMk/>
          <pc:sldMk cId="3814978265" sldId="432"/>
        </pc:sldMkLst>
        <pc:spChg chg="add mod">
          <ac:chgData name="유영관" userId="a77a290c-af01-4229-a265-84b3515a36dc" providerId="ADAL" clId="{6DD475A8-BBC6-45CE-A331-6B5937CE17C5}" dt="2024-03-10T09:51:07.888" v="60" actId="14100"/>
          <ac:spMkLst>
            <pc:docMk/>
            <pc:sldMk cId="3814978265" sldId="432"/>
            <ac:spMk id="2" creationId="{E67493C2-8763-D0D5-4CD2-D41BD41DC786}"/>
          </ac:spMkLst>
        </pc:spChg>
      </pc:sldChg>
      <pc:sldChg chg="addSp modSp mod">
        <pc:chgData name="유영관" userId="a77a290c-af01-4229-a265-84b3515a36dc" providerId="ADAL" clId="{6DD475A8-BBC6-45CE-A331-6B5937CE17C5}" dt="2024-03-10T09:52:19.655" v="110" actId="207"/>
        <pc:sldMkLst>
          <pc:docMk/>
          <pc:sldMk cId="2401423898" sldId="435"/>
        </pc:sldMkLst>
        <pc:spChg chg="add mod">
          <ac:chgData name="유영관" userId="a77a290c-af01-4229-a265-84b3515a36dc" providerId="ADAL" clId="{6DD475A8-BBC6-45CE-A331-6B5937CE17C5}" dt="2024-03-10T09:51:56.656" v="93" actId="207"/>
          <ac:spMkLst>
            <pc:docMk/>
            <pc:sldMk cId="2401423898" sldId="435"/>
            <ac:spMk id="2" creationId="{5FADC8AD-2B09-DFEF-F0DC-7D884B62688C}"/>
          </ac:spMkLst>
        </pc:spChg>
        <pc:spChg chg="add mod">
          <ac:chgData name="유영관" userId="a77a290c-af01-4229-a265-84b3515a36dc" providerId="ADAL" clId="{6DD475A8-BBC6-45CE-A331-6B5937CE17C5}" dt="2024-03-10T09:52:19.655" v="110" actId="207"/>
          <ac:spMkLst>
            <pc:docMk/>
            <pc:sldMk cId="2401423898" sldId="435"/>
            <ac:spMk id="6" creationId="{922686DB-1A8D-4663-ABE9-592ECC7F0D85}"/>
          </ac:spMkLst>
        </pc:spChg>
      </pc:sldChg>
      <pc:sldChg chg="delSp modSp mod">
        <pc:chgData name="유영관" userId="a77a290c-af01-4229-a265-84b3515a36dc" providerId="ADAL" clId="{6DD475A8-BBC6-45CE-A331-6B5937CE17C5}" dt="2024-03-10T09:53:20.653" v="113" actId="478"/>
        <pc:sldMkLst>
          <pc:docMk/>
          <pc:sldMk cId="2109007431" sldId="437"/>
        </pc:sldMkLst>
        <pc:spChg chg="del">
          <ac:chgData name="유영관" userId="a77a290c-af01-4229-a265-84b3515a36dc" providerId="ADAL" clId="{6DD475A8-BBC6-45CE-A331-6B5937CE17C5}" dt="2024-03-10T09:53:20.653" v="113" actId="478"/>
          <ac:spMkLst>
            <pc:docMk/>
            <pc:sldMk cId="2109007431" sldId="437"/>
            <ac:spMk id="2" creationId="{3E692194-2C40-99E0-92ED-066187AAC6C7}"/>
          </ac:spMkLst>
        </pc:spChg>
        <pc:spChg chg="mod">
          <ac:chgData name="유영관" userId="a77a290c-af01-4229-a265-84b3515a36dc" providerId="ADAL" clId="{6DD475A8-BBC6-45CE-A331-6B5937CE17C5}" dt="2024-03-10T09:53:06.648" v="112" actId="14100"/>
          <ac:spMkLst>
            <pc:docMk/>
            <pc:sldMk cId="2109007431" sldId="437"/>
            <ac:spMk id="4" creationId="{9185BE28-FE9F-82EC-AC4B-B6CE39E4C0FA}"/>
          </ac:spMkLst>
        </pc:spChg>
      </pc:sldChg>
      <pc:sldChg chg="del">
        <pc:chgData name="유영관" userId="a77a290c-af01-4229-a265-84b3515a36dc" providerId="ADAL" clId="{6DD475A8-BBC6-45CE-A331-6B5937CE17C5}" dt="2024-03-10T09:47:15.290" v="31" actId="2696"/>
        <pc:sldMkLst>
          <pc:docMk/>
          <pc:sldMk cId="472608532" sldId="466"/>
        </pc:sldMkLst>
      </pc:sldChg>
    </pc:docChg>
  </pc:docChgLst>
  <pc:docChgLst>
    <pc:chgData name="유영관" userId="a77a290c-af01-4229-a265-84b3515a36dc" providerId="ADAL" clId="{5BEAF7B6-558B-4243-98D3-64430C55BA84}"/>
    <pc:docChg chg="custSel addSld delSld modSld">
      <pc:chgData name="유영관" userId="a77a290c-af01-4229-a265-84b3515a36dc" providerId="ADAL" clId="{5BEAF7B6-558B-4243-98D3-64430C55BA84}" dt="2023-03-02T03:14:07.120" v="144" actId="47"/>
      <pc:docMkLst>
        <pc:docMk/>
      </pc:docMkLst>
      <pc:sldChg chg="modSp mod">
        <pc:chgData name="유영관" userId="a77a290c-af01-4229-a265-84b3515a36dc" providerId="ADAL" clId="{5BEAF7B6-558B-4243-98D3-64430C55BA84}" dt="2023-03-02T03:01:58.476" v="54" actId="27636"/>
        <pc:sldMkLst>
          <pc:docMk/>
          <pc:sldMk cId="4270881087" sldId="463"/>
        </pc:sldMkLst>
        <pc:spChg chg="mod">
          <ac:chgData name="유영관" userId="a77a290c-af01-4229-a265-84b3515a36dc" providerId="ADAL" clId="{5BEAF7B6-558B-4243-98D3-64430C55BA84}" dt="2023-03-02T03:01:58.476" v="54" actId="27636"/>
          <ac:spMkLst>
            <pc:docMk/>
            <pc:sldMk cId="4270881087" sldId="463"/>
            <ac:spMk id="3" creationId="{8915678D-9962-357A-26E0-D14035E54D03}"/>
          </ac:spMkLst>
        </pc:spChg>
      </pc:sldChg>
      <pc:sldChg chg="addSp delSp modSp new del mod">
        <pc:chgData name="유영관" userId="a77a290c-af01-4229-a265-84b3515a36dc" providerId="ADAL" clId="{5BEAF7B6-558B-4243-98D3-64430C55BA84}" dt="2023-03-02T03:09:11.978" v="125" actId="47"/>
        <pc:sldMkLst>
          <pc:docMk/>
          <pc:sldMk cId="537123544" sldId="465"/>
        </pc:sldMkLst>
        <pc:spChg chg="add del mod">
          <ac:chgData name="유영관" userId="a77a290c-af01-4229-a265-84b3515a36dc" providerId="ADAL" clId="{5BEAF7B6-558B-4243-98D3-64430C55BA84}" dt="2023-03-02T03:03:41.155" v="58" actId="478"/>
          <ac:spMkLst>
            <pc:docMk/>
            <pc:sldMk cId="537123544" sldId="465"/>
            <ac:spMk id="2" creationId="{BC6E7772-2260-19B4-BA63-4485493F15B6}"/>
          </ac:spMkLst>
        </pc:spChg>
        <pc:spChg chg="add del">
          <ac:chgData name="유영관" userId="a77a290c-af01-4229-a265-84b3515a36dc" providerId="ADAL" clId="{5BEAF7B6-558B-4243-98D3-64430C55BA84}" dt="2023-03-02T03:03:50.200" v="60" actId="478"/>
          <ac:spMkLst>
            <pc:docMk/>
            <pc:sldMk cId="537123544" sldId="465"/>
            <ac:spMk id="3" creationId="{158D82CE-DCAF-AB16-8275-E7410C5B038C}"/>
          </ac:spMkLst>
        </pc:spChg>
        <pc:spChg chg="add mod">
          <ac:chgData name="유영관" userId="a77a290c-af01-4229-a265-84b3515a36dc" providerId="ADAL" clId="{5BEAF7B6-558B-4243-98D3-64430C55BA84}" dt="2023-03-02T03:04:44.220" v="73" actId="1076"/>
          <ac:spMkLst>
            <pc:docMk/>
            <pc:sldMk cId="537123544" sldId="465"/>
            <ac:spMk id="5" creationId="{2095BCAE-3FF6-2751-9655-03B638E29B4A}"/>
          </ac:spMkLst>
        </pc:spChg>
        <pc:picChg chg="add del mod">
          <ac:chgData name="유영관" userId="a77a290c-af01-4229-a265-84b3515a36dc" providerId="ADAL" clId="{5BEAF7B6-558B-4243-98D3-64430C55BA84}" dt="2023-03-02T03:04:27.777" v="68" actId="478"/>
          <ac:picMkLst>
            <pc:docMk/>
            <pc:sldMk cId="537123544" sldId="465"/>
            <ac:picMk id="4" creationId="{3FADCAD2-45F8-AD08-D46B-BF641A417D0E}"/>
          </ac:picMkLst>
        </pc:picChg>
        <pc:picChg chg="add del mod">
          <ac:chgData name="유영관" userId="a77a290c-af01-4229-a265-84b3515a36dc" providerId="ADAL" clId="{5BEAF7B6-558B-4243-98D3-64430C55BA84}" dt="2023-03-02T03:03:41.155" v="58" actId="478"/>
          <ac:picMkLst>
            <pc:docMk/>
            <pc:sldMk cId="537123544" sldId="465"/>
            <ac:picMk id="1025" creationId="{B9EB3E64-CF3E-4540-E342-67BCE225A2A5}"/>
          </ac:picMkLst>
        </pc:picChg>
        <pc:picChg chg="add del">
          <ac:chgData name="유영관" userId="a77a290c-af01-4229-a265-84b3515a36dc" providerId="ADAL" clId="{5BEAF7B6-558B-4243-98D3-64430C55BA84}" dt="2023-03-02T03:03:50.200" v="60" actId="478"/>
          <ac:picMkLst>
            <pc:docMk/>
            <pc:sldMk cId="537123544" sldId="465"/>
            <ac:picMk id="1027" creationId="{40A19960-796A-1B45-FF8F-D53344DFFAE3}"/>
          </ac:picMkLst>
        </pc:picChg>
        <pc:picChg chg="add mod">
          <ac:chgData name="유영관" userId="a77a290c-af01-4229-a265-84b3515a36dc" providerId="ADAL" clId="{5BEAF7B6-558B-4243-98D3-64430C55BA84}" dt="2023-03-02T03:04:44.220" v="73" actId="1076"/>
          <ac:picMkLst>
            <pc:docMk/>
            <pc:sldMk cId="537123544" sldId="465"/>
            <ac:picMk id="1029" creationId="{D4311594-3339-DD90-81F1-70E60DAE8DE2}"/>
          </ac:picMkLst>
        </pc:picChg>
      </pc:sldChg>
      <pc:sldChg chg="addSp delSp modSp new">
        <pc:chgData name="유영관" userId="a77a290c-af01-4229-a265-84b3515a36dc" providerId="ADAL" clId="{5BEAF7B6-558B-4243-98D3-64430C55BA84}" dt="2023-03-02T03:13:03.816" v="139" actId="688"/>
        <pc:sldMkLst>
          <pc:docMk/>
          <pc:sldMk cId="472608532" sldId="466"/>
        </pc:sldMkLst>
        <pc:spChg chg="add mod">
          <ac:chgData name="유영관" userId="a77a290c-af01-4229-a265-84b3515a36dc" providerId="ADAL" clId="{5BEAF7B6-558B-4243-98D3-64430C55BA84}" dt="2023-03-02T03:05:47.988" v="79" actId="1076"/>
          <ac:spMkLst>
            <pc:docMk/>
            <pc:sldMk cId="472608532" sldId="466"/>
            <ac:spMk id="2" creationId="{FC7BE96C-A510-2616-F8EF-059089439E49}"/>
          </ac:spMkLst>
        </pc:spChg>
        <pc:spChg chg="add mod">
          <ac:chgData name="유영관" userId="a77a290c-af01-4229-a265-84b3515a36dc" providerId="ADAL" clId="{5BEAF7B6-558B-4243-98D3-64430C55BA84}" dt="2023-03-02T03:07:22.005" v="89" actId="14100"/>
          <ac:spMkLst>
            <pc:docMk/>
            <pc:sldMk cId="472608532" sldId="466"/>
            <ac:spMk id="3" creationId="{93D9E4B6-3E17-D97F-F9F7-17E31C02169F}"/>
          </ac:spMkLst>
        </pc:spChg>
        <pc:picChg chg="add del mod">
          <ac:chgData name="유영관" userId="a77a290c-af01-4229-a265-84b3515a36dc" providerId="ADAL" clId="{5BEAF7B6-558B-4243-98D3-64430C55BA84}" dt="2023-03-02T03:06:52.365" v="84" actId="478"/>
          <ac:picMkLst>
            <pc:docMk/>
            <pc:sldMk cId="472608532" sldId="466"/>
            <ac:picMk id="2049" creationId="{A1649D4C-C871-FD55-7932-D8BB21CC8FC6}"/>
          </ac:picMkLst>
        </pc:picChg>
        <pc:picChg chg="add mod">
          <ac:chgData name="유영관" userId="a77a290c-af01-4229-a265-84b3515a36dc" providerId="ADAL" clId="{5BEAF7B6-558B-4243-98D3-64430C55BA84}" dt="2023-03-02T03:13:03.816" v="139" actId="688"/>
          <ac:picMkLst>
            <pc:docMk/>
            <pc:sldMk cId="472608532" sldId="466"/>
            <ac:picMk id="2051" creationId="{04063DD7-4498-6B34-1182-2F1D19071223}"/>
          </ac:picMkLst>
        </pc:picChg>
      </pc:sldChg>
      <pc:sldChg chg="addSp delSp modSp new mod">
        <pc:chgData name="유영관" userId="a77a290c-af01-4229-a265-84b3515a36dc" providerId="ADAL" clId="{5BEAF7B6-558B-4243-98D3-64430C55BA84}" dt="2023-03-02T03:10:40.224" v="137" actId="207"/>
        <pc:sldMkLst>
          <pc:docMk/>
          <pc:sldMk cId="3057236139" sldId="467"/>
        </pc:sldMkLst>
        <pc:spChg chg="mod">
          <ac:chgData name="유영관" userId="a77a290c-af01-4229-a265-84b3515a36dc" providerId="ADAL" clId="{5BEAF7B6-558B-4243-98D3-64430C55BA84}" dt="2023-03-02T03:08:57.640" v="121"/>
          <ac:spMkLst>
            <pc:docMk/>
            <pc:sldMk cId="3057236139" sldId="467"/>
            <ac:spMk id="2" creationId="{F3A03A02-AE8E-E1F3-7FD7-F0ECEDE1B996}"/>
          </ac:spMkLst>
        </pc:spChg>
        <pc:spChg chg="del">
          <ac:chgData name="유영관" userId="a77a290c-af01-4229-a265-84b3515a36dc" providerId="ADAL" clId="{5BEAF7B6-558B-4243-98D3-64430C55BA84}" dt="2023-03-02T03:08:59.486" v="122" actId="478"/>
          <ac:spMkLst>
            <pc:docMk/>
            <pc:sldMk cId="3057236139" sldId="467"/>
            <ac:spMk id="3" creationId="{3B74E1CA-F482-6400-BA22-BA41E17C2E88}"/>
          </ac:spMkLst>
        </pc:spChg>
        <pc:spChg chg="add mod">
          <ac:chgData name="유영관" userId="a77a290c-af01-4229-a265-84b3515a36dc" providerId="ADAL" clId="{5BEAF7B6-558B-4243-98D3-64430C55BA84}" dt="2023-03-02T03:10:40.224" v="137" actId="207"/>
          <ac:spMkLst>
            <pc:docMk/>
            <pc:sldMk cId="3057236139" sldId="467"/>
            <ac:spMk id="5" creationId="{B207208D-DCDD-2B96-F236-D66652741546}"/>
          </ac:spMkLst>
        </pc:spChg>
        <pc:spChg chg="add mod">
          <ac:chgData name="유영관" userId="a77a290c-af01-4229-a265-84b3515a36dc" providerId="ADAL" clId="{5BEAF7B6-558B-4243-98D3-64430C55BA84}" dt="2023-03-02T03:10:40.224" v="137" actId="207"/>
          <ac:spMkLst>
            <pc:docMk/>
            <pc:sldMk cId="3057236139" sldId="467"/>
            <ac:spMk id="6" creationId="{0CF11DA6-092C-3EDC-C0B8-0FE0690B1766}"/>
          </ac:spMkLst>
        </pc:spChg>
        <pc:picChg chg="add mod">
          <ac:chgData name="유영관" userId="a77a290c-af01-4229-a265-84b3515a36dc" providerId="ADAL" clId="{5BEAF7B6-558B-4243-98D3-64430C55BA84}" dt="2023-03-02T03:10:01.973" v="126" actId="1076"/>
          <ac:picMkLst>
            <pc:docMk/>
            <pc:sldMk cId="3057236139" sldId="467"/>
            <ac:picMk id="4" creationId="{1E98323B-20FA-FB41-78B8-A666278ABD58}"/>
          </ac:picMkLst>
        </pc:picChg>
      </pc:sldChg>
      <pc:sldChg chg="addSp modSp new del mod">
        <pc:chgData name="유영관" userId="a77a290c-af01-4229-a265-84b3515a36dc" providerId="ADAL" clId="{5BEAF7B6-558B-4243-98D3-64430C55BA84}" dt="2023-03-02T03:14:07.120" v="144" actId="47"/>
        <pc:sldMkLst>
          <pc:docMk/>
          <pc:sldMk cId="1121774095" sldId="468"/>
        </pc:sldMkLst>
        <pc:picChg chg="add mod">
          <ac:chgData name="유영관" userId="a77a290c-af01-4229-a265-84b3515a36dc" providerId="ADAL" clId="{5BEAF7B6-558B-4243-98D3-64430C55BA84}" dt="2023-03-02T03:13:50.629" v="143" actId="14100"/>
          <ac:picMkLst>
            <pc:docMk/>
            <pc:sldMk cId="1121774095" sldId="468"/>
            <ac:picMk id="2" creationId="{FCE756FB-3E25-C1B3-5BF4-EE00769B48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5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5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7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2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71A0-DD06-4916-B588-B763135778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FCF3-FD6B-4903-8B1C-B663A572BD9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2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7771A0-DD06-4916-B588-B7631357788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Tw Cen MT"/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2024-03-10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Tw Cen MT"/>
              <a:ea typeface="맑은 고딕" panose="020B0503020000020004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Tw Cen MT"/>
              <a:ea typeface="맑은 고딕" panose="020B0503020000020004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C2FCF3-FD6B-4903-8B1C-B663A572BD97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Tw Cen MT"/>
                <a:ea typeface="맑은 고딕" panose="020B0503020000020004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Tw Cen M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3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3BF7CC-6509-95CC-51D3-997A25482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마이크로소프트 </a:t>
            </a:r>
            <a:r>
              <a:rPr lang="en-US" altLang="ko-KR" dirty="0"/>
              <a:t>365</a:t>
            </a:r>
            <a:r>
              <a:rPr lang="ko-KR" altLang="en-US" dirty="0"/>
              <a:t>와 </a:t>
            </a:r>
            <a:r>
              <a:rPr lang="ko-KR" altLang="en-US" dirty="0" err="1"/>
              <a:t>팀즈</a:t>
            </a:r>
            <a:r>
              <a:rPr lang="en-US" altLang="ko-KR" dirty="0"/>
              <a:t>(Teams)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61DF6AE-032B-102E-97BA-CD4457AE3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848" y="4235763"/>
            <a:ext cx="5719482" cy="1268565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sz="3200" b="1" dirty="0">
                <a:latin typeface="+mj-ea"/>
                <a:ea typeface="+mj-ea"/>
              </a:rPr>
              <a:t>미래라이프융합대학</a:t>
            </a:r>
            <a:endParaRPr lang="en-US" altLang="ko-KR" sz="3200" b="1" dirty="0">
              <a:latin typeface="+mj-ea"/>
              <a:ea typeface="+mj-ea"/>
            </a:endParaRPr>
          </a:p>
          <a:p>
            <a:pPr algn="ctr"/>
            <a:r>
              <a:rPr lang="ko-KR" altLang="en-US" sz="3200" b="1" dirty="0" err="1">
                <a:latin typeface="+mj-ea"/>
                <a:ea typeface="+mj-ea"/>
              </a:rPr>
              <a:t>유영관교수</a:t>
            </a:r>
            <a:endParaRPr lang="ko-KR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B4BB3891-DD71-6BDE-9A3B-998BD6420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4" y="843066"/>
            <a:ext cx="10363666" cy="51718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58A126D-33F7-C333-132C-93E237AD3369}"/>
              </a:ext>
            </a:extLst>
          </p:cNvPr>
          <p:cNvSpPr/>
          <p:nvPr/>
        </p:nvSpPr>
        <p:spPr>
          <a:xfrm>
            <a:off x="7109792" y="1511798"/>
            <a:ext cx="1146313" cy="403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25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257FF04-0FF0-BE17-2878-E7F248E9E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6" y="651220"/>
            <a:ext cx="9687338" cy="565018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3A85ECD-0BB4-8EFB-F202-4FB7B1E66AF6}"/>
              </a:ext>
            </a:extLst>
          </p:cNvPr>
          <p:cNvSpPr/>
          <p:nvPr/>
        </p:nvSpPr>
        <p:spPr>
          <a:xfrm>
            <a:off x="4412975" y="6099838"/>
            <a:ext cx="1517373" cy="2678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A8E6415-C289-C45E-B03B-252E9BF03D12}"/>
              </a:ext>
            </a:extLst>
          </p:cNvPr>
          <p:cNvSpPr/>
          <p:nvPr/>
        </p:nvSpPr>
        <p:spPr>
          <a:xfrm>
            <a:off x="1954696" y="3067596"/>
            <a:ext cx="1649895" cy="4376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1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51A1C1-80EC-B53A-EA31-6D33E8CD9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575608"/>
            <a:ext cx="10245203" cy="581225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E659B18-17C5-9725-56AB-37CCEED8723E}"/>
              </a:ext>
            </a:extLst>
          </p:cNvPr>
          <p:cNvSpPr/>
          <p:nvPr/>
        </p:nvSpPr>
        <p:spPr>
          <a:xfrm>
            <a:off x="2007707" y="3557927"/>
            <a:ext cx="490330" cy="4376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E904E7B-F820-CD60-45B4-F729A22B52DA}"/>
              </a:ext>
            </a:extLst>
          </p:cNvPr>
          <p:cNvSpPr/>
          <p:nvPr/>
        </p:nvSpPr>
        <p:spPr>
          <a:xfrm>
            <a:off x="2007706" y="5559584"/>
            <a:ext cx="490330" cy="4376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07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9487C31-21B0-0799-ED0B-F56EC5497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59846"/>
            <a:ext cx="10258848" cy="561544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67E9528-D8F6-197B-9C45-73CA8D62898C}"/>
              </a:ext>
            </a:extLst>
          </p:cNvPr>
          <p:cNvSpPr/>
          <p:nvPr/>
        </p:nvSpPr>
        <p:spPr>
          <a:xfrm>
            <a:off x="1511660" y="2207245"/>
            <a:ext cx="490330" cy="4376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8E8D366-ECDC-3646-3249-40F5FF411025}"/>
              </a:ext>
            </a:extLst>
          </p:cNvPr>
          <p:cNvSpPr/>
          <p:nvPr/>
        </p:nvSpPr>
        <p:spPr>
          <a:xfrm>
            <a:off x="1511660" y="4442445"/>
            <a:ext cx="490330" cy="4376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F1AAC1A-6CDF-9F90-F597-DC8409A0F34E}"/>
              </a:ext>
            </a:extLst>
          </p:cNvPr>
          <p:cNvSpPr/>
          <p:nvPr/>
        </p:nvSpPr>
        <p:spPr>
          <a:xfrm>
            <a:off x="4846530" y="5189504"/>
            <a:ext cx="1297281" cy="43760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4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300969-B016-9819-FCB2-B632875C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9" y="691697"/>
            <a:ext cx="10124929" cy="583759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D3A93B2-7014-EC2E-9A5A-FA349C04A8E9}"/>
              </a:ext>
            </a:extLst>
          </p:cNvPr>
          <p:cNvSpPr/>
          <p:nvPr/>
        </p:nvSpPr>
        <p:spPr>
          <a:xfrm>
            <a:off x="2934059" y="3610495"/>
            <a:ext cx="1667823" cy="363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FFF17ED-1A57-2955-D138-ADD1515C5BBE}"/>
              </a:ext>
            </a:extLst>
          </p:cNvPr>
          <p:cNvSpPr/>
          <p:nvPr/>
        </p:nvSpPr>
        <p:spPr>
          <a:xfrm>
            <a:off x="2934058" y="4055742"/>
            <a:ext cx="1667823" cy="363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6B7C858-C03E-CE0C-02EE-7A2EF091D465}"/>
              </a:ext>
            </a:extLst>
          </p:cNvPr>
          <p:cNvSpPr/>
          <p:nvPr/>
        </p:nvSpPr>
        <p:spPr>
          <a:xfrm>
            <a:off x="2934058" y="4483413"/>
            <a:ext cx="1667823" cy="3156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3BDA779-2A5E-1FC3-C224-79BCDF9A03EC}"/>
              </a:ext>
            </a:extLst>
          </p:cNvPr>
          <p:cNvSpPr/>
          <p:nvPr/>
        </p:nvSpPr>
        <p:spPr>
          <a:xfrm>
            <a:off x="2934058" y="5388495"/>
            <a:ext cx="1667823" cy="363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A986E36-3354-1134-DC60-FC4838E80407}"/>
              </a:ext>
            </a:extLst>
          </p:cNvPr>
          <p:cNvSpPr/>
          <p:nvPr/>
        </p:nvSpPr>
        <p:spPr>
          <a:xfrm>
            <a:off x="4986978" y="6033953"/>
            <a:ext cx="1252458" cy="4266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55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40B93D5-7605-2824-B229-E211C121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8" y="590177"/>
            <a:ext cx="10715666" cy="6119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2C2A5-6187-20F3-B8AE-954BCFF6A055}"/>
              </a:ext>
            </a:extLst>
          </p:cNvPr>
          <p:cNvSpPr txBox="1"/>
          <p:nvPr/>
        </p:nvSpPr>
        <p:spPr>
          <a:xfrm>
            <a:off x="8588188" y="2989444"/>
            <a:ext cx="14029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본인의 학번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870D52A-9C91-B79A-672E-56CA0A32CBF8}"/>
              </a:ext>
            </a:extLst>
          </p:cNvPr>
          <p:cNvCxnSpPr>
            <a:cxnSpLocks/>
          </p:cNvCxnSpPr>
          <p:nvPr/>
        </p:nvCxnSpPr>
        <p:spPr>
          <a:xfrm flipH="1">
            <a:off x="6311153" y="3358776"/>
            <a:ext cx="2192057" cy="8068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092F6C4A-BCCD-8106-27EA-4B1F0E4F7AC3}"/>
              </a:ext>
            </a:extLst>
          </p:cNvPr>
          <p:cNvSpPr/>
          <p:nvPr/>
        </p:nvSpPr>
        <p:spPr>
          <a:xfrm>
            <a:off x="6096000" y="4165600"/>
            <a:ext cx="1302871" cy="251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50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B21F10-4054-29AE-616A-40FDE8B0D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8" y="538070"/>
            <a:ext cx="10042736" cy="591352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4E303C0-25D2-2B88-CBEB-034FCC27B231}"/>
              </a:ext>
            </a:extLst>
          </p:cNvPr>
          <p:cNvSpPr/>
          <p:nvPr/>
        </p:nvSpPr>
        <p:spPr>
          <a:xfrm>
            <a:off x="4852506" y="5265976"/>
            <a:ext cx="2839212" cy="5252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31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7F810C-FA54-A4CB-3E93-4D0F255C6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55" y="694227"/>
            <a:ext cx="7508815" cy="576120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83988A3-E6AF-FE64-6E03-56C563B6A01A}"/>
              </a:ext>
            </a:extLst>
          </p:cNvPr>
          <p:cNvSpPr/>
          <p:nvPr/>
        </p:nvSpPr>
        <p:spPr>
          <a:xfrm>
            <a:off x="5133788" y="2832847"/>
            <a:ext cx="2659530" cy="3765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2944CF8-8BC7-F023-1763-F6ED9AA95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831" y="2879798"/>
            <a:ext cx="2114550" cy="29527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EA89AC2-820C-15F0-5F0E-7FABA483B25F}"/>
              </a:ext>
            </a:extLst>
          </p:cNvPr>
          <p:cNvSpPr/>
          <p:nvPr/>
        </p:nvSpPr>
        <p:spPr>
          <a:xfrm>
            <a:off x="6959406" y="3831624"/>
            <a:ext cx="923559" cy="363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72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E7FA343-25D2-D382-F27B-E3FDD94C9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11" y="813857"/>
            <a:ext cx="6006354" cy="53714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B204EBE-CFF0-DD21-3462-C371DFDCFCD3}"/>
              </a:ext>
            </a:extLst>
          </p:cNvPr>
          <p:cNvSpPr/>
          <p:nvPr/>
        </p:nvSpPr>
        <p:spPr>
          <a:xfrm>
            <a:off x="4655670" y="3123073"/>
            <a:ext cx="3071905" cy="3765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67493C2-8763-D0D5-4CD2-D41BD41DC786}"/>
              </a:ext>
            </a:extLst>
          </p:cNvPr>
          <p:cNvSpPr/>
          <p:nvPr/>
        </p:nvSpPr>
        <p:spPr>
          <a:xfrm>
            <a:off x="6588865" y="3873459"/>
            <a:ext cx="1216406" cy="4295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97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명함이(가) 표시된 사진&#10;&#10;자동 생성된 설명">
            <a:extLst>
              <a:ext uri="{FF2B5EF4-FFF2-40B4-BE49-F238E27FC236}">
                <a16:creationId xmlns:a16="http://schemas.microsoft.com/office/drawing/2014/main" id="{FA6FA01A-0109-BA27-CE11-1422566A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80" y="675722"/>
            <a:ext cx="7130143" cy="566194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121D475-F01C-1FC5-2572-D80D2B73F270}"/>
              </a:ext>
            </a:extLst>
          </p:cNvPr>
          <p:cNvSpPr/>
          <p:nvPr/>
        </p:nvSpPr>
        <p:spPr>
          <a:xfrm>
            <a:off x="6645835" y="4360202"/>
            <a:ext cx="1099671" cy="3765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64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39289-A945-970C-678E-F557D3BD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15678D-9962-357A-26E0-D14035E5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711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수업유형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마이크로소프트</a:t>
            </a:r>
            <a:r>
              <a:rPr lang="en-US" altLang="ko-KR" dirty="0"/>
              <a:t>365</a:t>
            </a:r>
            <a:r>
              <a:rPr lang="ko-KR" altLang="en-US" dirty="0"/>
              <a:t>의 </a:t>
            </a:r>
            <a:r>
              <a:rPr lang="ko-KR" altLang="en-US" dirty="0">
                <a:solidFill>
                  <a:srgbClr val="C00000"/>
                </a:solidFill>
              </a:rPr>
              <a:t>개요</a:t>
            </a:r>
            <a:endParaRPr lang="en-US" altLang="ko-K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/>
              <a:t>PC/</a:t>
            </a:r>
            <a:r>
              <a:rPr lang="ko-KR" altLang="en-US" dirty="0"/>
              <a:t>노트북에서 </a:t>
            </a:r>
            <a:r>
              <a:rPr lang="en-US" altLang="ko-KR" dirty="0"/>
              <a:t>365</a:t>
            </a:r>
            <a:r>
              <a:rPr lang="ko-KR" altLang="en-US" dirty="0"/>
              <a:t>와 </a:t>
            </a:r>
            <a:r>
              <a:rPr lang="ko-KR" altLang="en-US" dirty="0" err="1"/>
              <a:t>팀즈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C00000"/>
                </a:solidFill>
              </a:rPr>
              <a:t>가입하기</a:t>
            </a:r>
            <a:endParaRPr lang="en-US" altLang="ko-K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/>
              <a:t>PC/</a:t>
            </a:r>
            <a:r>
              <a:rPr lang="ko-KR" altLang="en-US" dirty="0"/>
              <a:t>노트북에 </a:t>
            </a:r>
            <a:r>
              <a:rPr lang="en-US" altLang="ko-KR" dirty="0"/>
              <a:t>365</a:t>
            </a:r>
            <a:r>
              <a:rPr lang="ko-KR" altLang="en-US" dirty="0"/>
              <a:t>와 </a:t>
            </a:r>
            <a:r>
              <a:rPr lang="ko-KR" altLang="en-US" dirty="0" err="1"/>
              <a:t>팀즈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C00000"/>
                </a:solidFill>
              </a:rPr>
              <a:t>설치하기</a:t>
            </a:r>
            <a:endParaRPr lang="en-US" altLang="ko-K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/>
              <a:t>PC/</a:t>
            </a:r>
            <a:r>
              <a:rPr lang="ko-KR" altLang="en-US" dirty="0"/>
              <a:t>노트북에서 </a:t>
            </a:r>
            <a:r>
              <a:rPr lang="ko-KR" altLang="en-US" dirty="0" err="1"/>
              <a:t>팀즈수업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C00000"/>
                </a:solidFill>
              </a:rPr>
              <a:t>참가하기</a:t>
            </a:r>
            <a:endParaRPr lang="en-US" altLang="ko-K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/>
              <a:t>스마트폰에서 </a:t>
            </a:r>
            <a:r>
              <a:rPr lang="ko-KR" altLang="en-US" dirty="0" err="1"/>
              <a:t>팀즈수업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C00000"/>
                </a:solidFill>
              </a:rPr>
              <a:t>참가하기</a:t>
            </a:r>
            <a:endParaRPr lang="en-US" altLang="ko-K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88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8B1B3256-3240-E992-04AB-6985A3E7B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2" y="645667"/>
            <a:ext cx="9317317" cy="580369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51FF0B1-79FC-CFD3-C07C-405C33F6A072}"/>
              </a:ext>
            </a:extLst>
          </p:cNvPr>
          <p:cNvSpPr/>
          <p:nvPr/>
        </p:nvSpPr>
        <p:spPr>
          <a:xfrm>
            <a:off x="4213413" y="2190743"/>
            <a:ext cx="938306" cy="3765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79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4C80DB1-05AC-B1F9-ACC6-66DAD16B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67" y="627295"/>
            <a:ext cx="9073862" cy="576155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25FFC30-9EBD-03C4-5E48-02B9019A65CE}"/>
              </a:ext>
            </a:extLst>
          </p:cNvPr>
          <p:cNvSpPr/>
          <p:nvPr/>
        </p:nvSpPr>
        <p:spPr>
          <a:xfrm>
            <a:off x="2701366" y="1969613"/>
            <a:ext cx="2504140" cy="4508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44413A-F237-B35F-B386-EFDC0EF7621B}"/>
              </a:ext>
            </a:extLst>
          </p:cNvPr>
          <p:cNvSpPr/>
          <p:nvPr/>
        </p:nvSpPr>
        <p:spPr>
          <a:xfrm>
            <a:off x="2761131" y="2471637"/>
            <a:ext cx="1039904" cy="2536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DC8AD-2B09-DFEF-F0DC-7D884B62688C}"/>
              </a:ext>
            </a:extLst>
          </p:cNvPr>
          <p:cNvSpPr txBox="1"/>
          <p:nvPr/>
        </p:nvSpPr>
        <p:spPr>
          <a:xfrm>
            <a:off x="6090793" y="1969613"/>
            <a:ext cx="190167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Republic of Korea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686DB-1A8D-4663-ABE9-592ECC7F0D85}"/>
              </a:ext>
            </a:extLst>
          </p:cNvPr>
          <p:cNvSpPr txBox="1"/>
          <p:nvPr/>
        </p:nvSpPr>
        <p:spPr>
          <a:xfrm>
            <a:off x="6090793" y="2598454"/>
            <a:ext cx="173156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010-1234-5678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42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FDA8356-AF06-FE5C-EEAA-8C87008DD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656110"/>
            <a:ext cx="9819341" cy="578074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D9CB517-BE8C-2079-A101-346AF0A91AB9}"/>
              </a:ext>
            </a:extLst>
          </p:cNvPr>
          <p:cNvSpPr/>
          <p:nvPr/>
        </p:nvSpPr>
        <p:spPr>
          <a:xfrm>
            <a:off x="2265084" y="2794367"/>
            <a:ext cx="992092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0EC9FFB-1FE8-2317-7D1A-B796DBB66625}"/>
              </a:ext>
            </a:extLst>
          </p:cNvPr>
          <p:cNvSpPr/>
          <p:nvPr/>
        </p:nvSpPr>
        <p:spPr>
          <a:xfrm>
            <a:off x="3675529" y="2139576"/>
            <a:ext cx="394447" cy="113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31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명함이(가) 표시된 사진&#10;&#10;자동 생성된 설명">
            <a:extLst>
              <a:ext uri="{FF2B5EF4-FFF2-40B4-BE49-F238E27FC236}">
                <a16:creationId xmlns:a16="http://schemas.microsoft.com/office/drawing/2014/main" id="{98BDC040-12CE-D6B2-5471-07C66C968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61" y="717176"/>
            <a:ext cx="6623125" cy="551927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185BE28-FE9F-82EC-AC4B-B6CE39E4C0FA}"/>
              </a:ext>
            </a:extLst>
          </p:cNvPr>
          <p:cNvSpPr/>
          <p:nvPr/>
        </p:nvSpPr>
        <p:spPr>
          <a:xfrm>
            <a:off x="5779248" y="4294461"/>
            <a:ext cx="1846727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00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81A82BCC-8462-DF05-6EA1-8A92848F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65" y="761345"/>
            <a:ext cx="8957528" cy="54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0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2F0230-8E5D-BCF6-21E8-F7FD3BD3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48" y="671625"/>
            <a:ext cx="9040488" cy="570825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62475F6-E6A5-113D-6E16-4FABE004417B}"/>
              </a:ext>
            </a:extLst>
          </p:cNvPr>
          <p:cNvSpPr/>
          <p:nvPr/>
        </p:nvSpPr>
        <p:spPr>
          <a:xfrm>
            <a:off x="9191813" y="3293035"/>
            <a:ext cx="561787" cy="4521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7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220C40-E44B-DCE1-D29B-58F56D3A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9" y="609599"/>
            <a:ext cx="10720522" cy="576004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DCA1703-EC65-4907-2CE0-65F4A454992C}"/>
              </a:ext>
            </a:extLst>
          </p:cNvPr>
          <p:cNvSpPr/>
          <p:nvPr/>
        </p:nvSpPr>
        <p:spPr>
          <a:xfrm>
            <a:off x="10357225" y="2405897"/>
            <a:ext cx="932328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8B67D7-6EB8-C29F-1A2A-FBC4C895658D}"/>
              </a:ext>
            </a:extLst>
          </p:cNvPr>
          <p:cNvSpPr/>
          <p:nvPr/>
        </p:nvSpPr>
        <p:spPr>
          <a:xfrm>
            <a:off x="782919" y="2716673"/>
            <a:ext cx="364563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19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B6A403-73C0-F0D6-EF94-189FDCB35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8" y="710695"/>
            <a:ext cx="10584352" cy="543660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255788C-E85A-3A65-90D3-7A3F8AF9E54A}"/>
              </a:ext>
            </a:extLst>
          </p:cNvPr>
          <p:cNvSpPr/>
          <p:nvPr/>
        </p:nvSpPr>
        <p:spPr>
          <a:xfrm>
            <a:off x="998048" y="3876108"/>
            <a:ext cx="788917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959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3180B4-22F9-5A95-03DE-43005AB7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2" y="575038"/>
            <a:ext cx="10755492" cy="58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2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73AC9D4-65E4-B666-1832-D8D4EEFB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65" y="706708"/>
            <a:ext cx="7511834" cy="567914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EFEA594-10FC-A159-1914-470FF8FCC9EE}"/>
              </a:ext>
            </a:extLst>
          </p:cNvPr>
          <p:cNvSpPr/>
          <p:nvPr/>
        </p:nvSpPr>
        <p:spPr>
          <a:xfrm>
            <a:off x="3149578" y="3061814"/>
            <a:ext cx="1267034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02DD9D3-E09D-A8E2-831B-2A4DD8703ED0}"/>
              </a:ext>
            </a:extLst>
          </p:cNvPr>
          <p:cNvSpPr/>
          <p:nvPr/>
        </p:nvSpPr>
        <p:spPr>
          <a:xfrm>
            <a:off x="5844967" y="2292344"/>
            <a:ext cx="782940" cy="70186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BB4946E-00E2-0DE5-5803-09D858264243}"/>
              </a:ext>
            </a:extLst>
          </p:cNvPr>
          <p:cNvSpPr/>
          <p:nvPr/>
        </p:nvSpPr>
        <p:spPr>
          <a:xfrm>
            <a:off x="2802965" y="6018671"/>
            <a:ext cx="388470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24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A03A02-AE8E-E1F3-7FD7-F0ECEDE1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네가지 수업유형</a:t>
            </a:r>
          </a:p>
        </p:txBody>
      </p:sp>
      <p:pic>
        <p:nvPicPr>
          <p:cNvPr id="4" name="_x222447040">
            <a:extLst>
              <a:ext uri="{FF2B5EF4-FFF2-40B4-BE49-F238E27FC236}">
                <a16:creationId xmlns:a16="http://schemas.microsoft.com/office/drawing/2014/main" id="{1E98323B-20FA-FB41-78B8-A666278A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7" y="2275360"/>
            <a:ext cx="10993763" cy="25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07208D-DCDD-2B96-F236-D66652741546}"/>
              </a:ext>
            </a:extLst>
          </p:cNvPr>
          <p:cNvSpPr txBox="1"/>
          <p:nvPr/>
        </p:nvSpPr>
        <p:spPr>
          <a:xfrm>
            <a:off x="11214674" y="3347998"/>
            <a:ext cx="6463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팀즈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11DA6-092C-3EDC-C0B8-0FE0690B1766}"/>
              </a:ext>
            </a:extLst>
          </p:cNvPr>
          <p:cNvSpPr txBox="1"/>
          <p:nvPr/>
        </p:nvSpPr>
        <p:spPr>
          <a:xfrm>
            <a:off x="11214674" y="3842560"/>
            <a:ext cx="6463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/>
              <a:t>팀즈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23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DCDCF-1D91-290F-37C4-DC35DC678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38" y="3255563"/>
            <a:ext cx="10375392" cy="1470025"/>
          </a:xfrm>
        </p:spPr>
        <p:txBody>
          <a:bodyPr/>
          <a:lstStyle/>
          <a:p>
            <a:r>
              <a:rPr lang="en-US" altLang="ko-KR" dirty="0"/>
              <a:t>PC/</a:t>
            </a:r>
            <a:r>
              <a:rPr lang="ko-KR" altLang="en-US" dirty="0"/>
              <a:t>노트북에 </a:t>
            </a:r>
            <a:r>
              <a:rPr lang="en-US" altLang="ko-KR" dirty="0"/>
              <a:t>365</a:t>
            </a:r>
            <a:r>
              <a:rPr lang="ko-KR" altLang="en-US" dirty="0"/>
              <a:t>와 </a:t>
            </a:r>
            <a:r>
              <a:rPr lang="ko-KR" altLang="en-US" dirty="0" err="1"/>
              <a:t>팀즈</a:t>
            </a:r>
            <a:r>
              <a:rPr lang="ko-KR" altLang="en-US" dirty="0"/>
              <a:t> 설치하기</a:t>
            </a:r>
          </a:p>
        </p:txBody>
      </p:sp>
    </p:spTree>
    <p:extLst>
      <p:ext uri="{BB962C8B-B14F-4D97-AF65-F5344CB8AC3E}">
        <p14:creationId xmlns:p14="http://schemas.microsoft.com/office/powerpoint/2010/main" val="3522896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220C40-E44B-DCE1-D29B-58F56D3A7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9" y="609599"/>
            <a:ext cx="10720522" cy="576004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DCA1703-EC65-4907-2CE0-65F4A454992C}"/>
              </a:ext>
            </a:extLst>
          </p:cNvPr>
          <p:cNvSpPr/>
          <p:nvPr/>
        </p:nvSpPr>
        <p:spPr>
          <a:xfrm>
            <a:off x="10357225" y="2405897"/>
            <a:ext cx="932328" cy="3671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8B67D7-6EB8-C29F-1A2A-FBC4C895658D}"/>
              </a:ext>
            </a:extLst>
          </p:cNvPr>
          <p:cNvSpPr/>
          <p:nvPr/>
        </p:nvSpPr>
        <p:spPr>
          <a:xfrm>
            <a:off x="10315390" y="4939920"/>
            <a:ext cx="627528" cy="36718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D97DA00-BFB8-284D-AD5E-0129A0DE7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95" y="488352"/>
            <a:ext cx="30384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1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1CF3BD-13A1-A0EB-0A67-2053854B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8" y="561788"/>
            <a:ext cx="10844539" cy="56199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406D54C-6ED2-8F4F-5E62-1BB7210D9079}"/>
              </a:ext>
            </a:extLst>
          </p:cNvPr>
          <p:cNvSpPr/>
          <p:nvPr/>
        </p:nvSpPr>
        <p:spPr>
          <a:xfrm>
            <a:off x="9541647" y="676300"/>
            <a:ext cx="1150259" cy="6743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80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6E1978-A3B5-645C-A29A-5681538C0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72" y="28863"/>
            <a:ext cx="4652892" cy="677534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DFE6417-C25F-74BF-4B83-5657C208C57D}"/>
              </a:ext>
            </a:extLst>
          </p:cNvPr>
          <p:cNvSpPr/>
          <p:nvPr/>
        </p:nvSpPr>
        <p:spPr>
          <a:xfrm>
            <a:off x="4204660" y="240018"/>
            <a:ext cx="743858" cy="2321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9FFF54-F3C4-6983-B08E-88CAA8D88D8E}"/>
              </a:ext>
            </a:extLst>
          </p:cNvPr>
          <p:cNvSpPr/>
          <p:nvPr/>
        </p:nvSpPr>
        <p:spPr>
          <a:xfrm>
            <a:off x="4276377" y="2845760"/>
            <a:ext cx="785694" cy="2321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7130EE6-D7B6-F84A-A7A3-C9147BE64A41}"/>
              </a:ext>
            </a:extLst>
          </p:cNvPr>
          <p:cNvSpPr/>
          <p:nvPr/>
        </p:nvSpPr>
        <p:spPr>
          <a:xfrm>
            <a:off x="4276376" y="4076911"/>
            <a:ext cx="964989" cy="5608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EC3E9F-B11C-52A9-E950-6B789F06464A}"/>
              </a:ext>
            </a:extLst>
          </p:cNvPr>
          <p:cNvSpPr/>
          <p:nvPr/>
        </p:nvSpPr>
        <p:spPr>
          <a:xfrm>
            <a:off x="4276376" y="5140724"/>
            <a:ext cx="672142" cy="3934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A5F36F2-812B-BC5A-6B9C-BB544BEAD020}"/>
              </a:ext>
            </a:extLst>
          </p:cNvPr>
          <p:cNvSpPr/>
          <p:nvPr/>
        </p:nvSpPr>
        <p:spPr>
          <a:xfrm>
            <a:off x="7127153" y="1967217"/>
            <a:ext cx="1090493" cy="5847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557469D-78C6-3666-BA21-E3CC2D6A44FF}"/>
              </a:ext>
            </a:extLst>
          </p:cNvPr>
          <p:cNvSpPr/>
          <p:nvPr/>
        </p:nvSpPr>
        <p:spPr>
          <a:xfrm>
            <a:off x="8217646" y="6554159"/>
            <a:ext cx="346636" cy="2500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5E23A93-E01C-3F43-E69F-6F27C788ADB3}"/>
              </a:ext>
            </a:extLst>
          </p:cNvPr>
          <p:cNvSpPr/>
          <p:nvPr/>
        </p:nvSpPr>
        <p:spPr>
          <a:xfrm>
            <a:off x="3935715" y="6579084"/>
            <a:ext cx="346636" cy="2500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415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16BB15-5443-A2CD-92BF-BE9807EA5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93" y="3351187"/>
            <a:ext cx="9609448" cy="1470025"/>
          </a:xfrm>
        </p:spPr>
        <p:txBody>
          <a:bodyPr/>
          <a:lstStyle/>
          <a:p>
            <a:r>
              <a:rPr lang="en-US" altLang="ko-KR" dirty="0"/>
              <a:t>PC/</a:t>
            </a:r>
            <a:r>
              <a:rPr lang="ko-KR" altLang="en-US" dirty="0"/>
              <a:t>노트북에서 </a:t>
            </a:r>
            <a:r>
              <a:rPr lang="ko-KR" altLang="en-US" dirty="0" err="1"/>
              <a:t>팀즈</a:t>
            </a:r>
            <a:r>
              <a:rPr lang="ko-KR" altLang="en-US" dirty="0"/>
              <a:t> 수업 참가하기</a:t>
            </a:r>
          </a:p>
        </p:txBody>
      </p:sp>
    </p:spTree>
    <p:extLst>
      <p:ext uri="{BB962C8B-B14F-4D97-AF65-F5344CB8AC3E}">
        <p14:creationId xmlns:p14="http://schemas.microsoft.com/office/powerpoint/2010/main" val="3668640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27750B-F31E-A3EF-A706-33EDDBEC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88" y="731052"/>
            <a:ext cx="9201364" cy="556190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467FC96-2C5A-8E06-332A-9B7093C0BEC6}"/>
              </a:ext>
            </a:extLst>
          </p:cNvPr>
          <p:cNvSpPr/>
          <p:nvPr/>
        </p:nvSpPr>
        <p:spPr>
          <a:xfrm>
            <a:off x="10222965" y="2032959"/>
            <a:ext cx="869363" cy="7461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4B1C50D-AAB8-1480-E3FF-08363E7B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4" y="163286"/>
            <a:ext cx="4554069" cy="663144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3B830CE-DE2C-3515-1F59-959A8477C39B}"/>
              </a:ext>
            </a:extLst>
          </p:cNvPr>
          <p:cNvSpPr/>
          <p:nvPr/>
        </p:nvSpPr>
        <p:spPr>
          <a:xfrm>
            <a:off x="706825" y="2896559"/>
            <a:ext cx="841081" cy="2470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329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C32987-AA5C-5138-0DC3-F07FEC0D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21" y="525929"/>
            <a:ext cx="9745423" cy="590475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EEB7211-9222-582C-E540-63551E3F2196}"/>
              </a:ext>
            </a:extLst>
          </p:cNvPr>
          <p:cNvSpPr/>
          <p:nvPr/>
        </p:nvSpPr>
        <p:spPr>
          <a:xfrm>
            <a:off x="1287421" y="1692300"/>
            <a:ext cx="466165" cy="4771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2488431-15B3-F763-6EDF-A86652FA989B}"/>
              </a:ext>
            </a:extLst>
          </p:cNvPr>
          <p:cNvSpPr/>
          <p:nvPr/>
        </p:nvSpPr>
        <p:spPr>
          <a:xfrm>
            <a:off x="9437567" y="856553"/>
            <a:ext cx="1467012" cy="4522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990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2995AD-8D56-CC99-C4AB-343554B0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58" y="631450"/>
            <a:ext cx="10463153" cy="55951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EF1BBDE-899F-29E9-D046-18414D84747F}"/>
              </a:ext>
            </a:extLst>
          </p:cNvPr>
          <p:cNvSpPr/>
          <p:nvPr/>
        </p:nvSpPr>
        <p:spPr>
          <a:xfrm>
            <a:off x="4201460" y="2725271"/>
            <a:ext cx="1960282" cy="4781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7416C-C7D7-1E3C-5176-A50F1BD380FB}"/>
              </a:ext>
            </a:extLst>
          </p:cNvPr>
          <p:cNvSpPr txBox="1"/>
          <p:nvPr/>
        </p:nvSpPr>
        <p:spPr>
          <a:xfrm>
            <a:off x="4105836" y="4530303"/>
            <a:ext cx="21515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코드의 예</a:t>
            </a:r>
            <a:r>
              <a:rPr lang="en-US" altLang="ko-KR" dirty="0"/>
              <a:t>:   z4rt4hr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6009F-E05B-7DA6-FB3E-631D8526247A}"/>
              </a:ext>
            </a:extLst>
          </p:cNvPr>
          <p:cNvSpPr txBox="1"/>
          <p:nvPr/>
        </p:nvSpPr>
        <p:spPr>
          <a:xfrm>
            <a:off x="4105836" y="5297209"/>
            <a:ext cx="74783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코드는 </a:t>
            </a:r>
            <a:r>
              <a:rPr lang="ko-KR" altLang="en-US" dirty="0" err="1"/>
              <a:t>카톡방</a:t>
            </a:r>
            <a:r>
              <a:rPr lang="ko-KR" altLang="en-US" dirty="0"/>
              <a:t> 등 이용하여 담당교수가 제공</a:t>
            </a:r>
            <a:r>
              <a:rPr lang="en-US" altLang="ko-KR" dirty="0"/>
              <a:t>(</a:t>
            </a:r>
            <a:r>
              <a:rPr lang="ko-KR" altLang="en-US" dirty="0"/>
              <a:t>최초 팀 구성 시 </a:t>
            </a:r>
            <a:r>
              <a:rPr lang="en-US" altLang="ko-KR" dirty="0"/>
              <a:t>1</a:t>
            </a:r>
            <a:r>
              <a:rPr lang="ko-KR" altLang="en-US" dirty="0"/>
              <a:t>회만 필요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597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F586DC5-901F-95D7-4812-A488B824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24" y="191739"/>
            <a:ext cx="9972606" cy="647452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3F273D1-1826-B68A-35D7-F08C92E2E766}"/>
              </a:ext>
            </a:extLst>
          </p:cNvPr>
          <p:cNvSpPr/>
          <p:nvPr/>
        </p:nvSpPr>
        <p:spPr>
          <a:xfrm>
            <a:off x="4362823" y="4457072"/>
            <a:ext cx="2814917" cy="74705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8FE1536-402E-B91D-C0D7-99DC678B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872" y="4437768"/>
            <a:ext cx="3639670" cy="655797"/>
          </a:xfrm>
        </p:spPr>
        <p:txBody>
          <a:bodyPr>
            <a:noAutofit/>
          </a:bodyPr>
          <a:lstStyle/>
          <a:p>
            <a:r>
              <a:rPr lang="ko-KR" altLang="en-US" sz="2400" dirty="0">
                <a:solidFill>
                  <a:srgbClr val="C00000"/>
                </a:solidFill>
              </a:rPr>
              <a:t>수업 복습</a:t>
            </a:r>
            <a:r>
              <a:rPr lang="en-US" altLang="ko-KR" sz="2400" dirty="0">
                <a:solidFill>
                  <a:srgbClr val="C00000"/>
                </a:solidFill>
              </a:rPr>
              <a:t>/</a:t>
            </a:r>
            <a:r>
              <a:rPr lang="ko-KR" altLang="en-US" sz="2400" dirty="0">
                <a:solidFill>
                  <a:srgbClr val="C00000"/>
                </a:solidFill>
              </a:rPr>
              <a:t>비실시간 수업</a:t>
            </a:r>
          </a:p>
        </p:txBody>
      </p:sp>
    </p:spTree>
    <p:extLst>
      <p:ext uri="{BB962C8B-B14F-4D97-AF65-F5344CB8AC3E}">
        <p14:creationId xmlns:p14="http://schemas.microsoft.com/office/powerpoint/2010/main" val="1708090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2C34A3-BF90-F956-770E-62ECA8AE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3" y="187721"/>
            <a:ext cx="11980153" cy="64825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58BFB6E-5FF8-BA3A-1C19-7A033CC6B2A6}"/>
              </a:ext>
            </a:extLst>
          </p:cNvPr>
          <p:cNvSpPr/>
          <p:nvPr/>
        </p:nvSpPr>
        <p:spPr>
          <a:xfrm>
            <a:off x="2528047" y="388469"/>
            <a:ext cx="1165411" cy="5378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241794-99C5-348C-D3AC-7EFEE3A624B6}"/>
              </a:ext>
            </a:extLst>
          </p:cNvPr>
          <p:cNvSpPr/>
          <p:nvPr/>
        </p:nvSpPr>
        <p:spPr>
          <a:xfrm>
            <a:off x="5964518" y="2922493"/>
            <a:ext cx="1326777" cy="87256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02FF12-FB23-0FE5-5B6C-EF537F23715B}"/>
              </a:ext>
            </a:extLst>
          </p:cNvPr>
          <p:cNvSpPr/>
          <p:nvPr/>
        </p:nvSpPr>
        <p:spPr>
          <a:xfrm>
            <a:off x="824754" y="6230472"/>
            <a:ext cx="507999" cy="2599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1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A4384-D71B-B174-3E71-C1CEC1FE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마이크로소프트 </a:t>
            </a:r>
            <a:r>
              <a:rPr lang="en-US" altLang="ko-KR" dirty="0"/>
              <a:t>(</a:t>
            </a:r>
            <a:r>
              <a:rPr lang="ko-KR" altLang="en-US" dirty="0"/>
              <a:t>오피스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365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6E841A-4526-1736-26D9-B76341C8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63" y="1961220"/>
            <a:ext cx="5041171" cy="34410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A1743CB-68D8-9050-095C-9DBBF454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302" y="1688818"/>
            <a:ext cx="2270593" cy="4781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51D549-1D36-2555-BC90-9D2F83E27716}"/>
              </a:ext>
            </a:extLst>
          </p:cNvPr>
          <p:cNvSpPr txBox="1"/>
          <p:nvPr/>
        </p:nvSpPr>
        <p:spPr>
          <a:xfrm>
            <a:off x="2498163" y="5864822"/>
            <a:ext cx="4727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https://www.microsoft.com/ko-KR/Microsoft-365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834B54D-CB4F-C4C2-806A-BED5C84C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21" y="2082240"/>
            <a:ext cx="1695450" cy="7810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BCB3A60-0803-F00C-D20E-2CD94B8F0D51}"/>
              </a:ext>
            </a:extLst>
          </p:cNvPr>
          <p:cNvSpPr/>
          <p:nvPr/>
        </p:nvSpPr>
        <p:spPr>
          <a:xfrm>
            <a:off x="7978588" y="2444376"/>
            <a:ext cx="2462307" cy="2432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880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3BF7CC-6509-95CC-51D3-997A25482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928" y="3429000"/>
            <a:ext cx="9382342" cy="1053471"/>
          </a:xfrm>
        </p:spPr>
        <p:txBody>
          <a:bodyPr/>
          <a:lstStyle/>
          <a:p>
            <a:r>
              <a:rPr lang="ko-KR" altLang="en-US" dirty="0"/>
              <a:t>스마트폰에서 </a:t>
            </a:r>
            <a:r>
              <a:rPr lang="ko-KR" altLang="en-US" dirty="0" err="1"/>
              <a:t>팀즈</a:t>
            </a:r>
            <a:r>
              <a:rPr lang="ko-KR" altLang="en-US" dirty="0"/>
              <a:t> 수업</a:t>
            </a:r>
            <a:r>
              <a:rPr lang="en-US" altLang="ko-KR" dirty="0"/>
              <a:t> </a:t>
            </a:r>
            <a:r>
              <a:rPr lang="ko-KR" altLang="en-US" dirty="0"/>
              <a:t>참가하기</a:t>
            </a:r>
          </a:p>
        </p:txBody>
      </p:sp>
    </p:spTree>
    <p:extLst>
      <p:ext uri="{BB962C8B-B14F-4D97-AF65-F5344CB8AC3E}">
        <p14:creationId xmlns:p14="http://schemas.microsoft.com/office/powerpoint/2010/main" val="1576879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0E1BF6-FEC0-FFCA-5722-76B351E0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32" y="669365"/>
            <a:ext cx="2586662" cy="56044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8696297-FB30-822B-30B3-D4BC2EED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72" y="736599"/>
            <a:ext cx="2555631" cy="5537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D8AC320-1E15-DB23-20D3-D4CE46B1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56" y="669364"/>
            <a:ext cx="2530805" cy="5483411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7400E1B-0882-969B-55B4-F0A4BD24DB45}"/>
              </a:ext>
            </a:extLst>
          </p:cNvPr>
          <p:cNvSpPr/>
          <p:nvPr/>
        </p:nvSpPr>
        <p:spPr>
          <a:xfrm>
            <a:off x="2464250" y="1883548"/>
            <a:ext cx="749835" cy="6743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ACCAEA2-1AFC-9806-4FAF-B732F5E299CD}"/>
              </a:ext>
            </a:extLst>
          </p:cNvPr>
          <p:cNvSpPr/>
          <p:nvPr/>
        </p:nvSpPr>
        <p:spPr>
          <a:xfrm>
            <a:off x="4985631" y="936277"/>
            <a:ext cx="2659088" cy="8745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8BAC6E8-EC65-0192-CDC8-01C452EB1B2B}"/>
              </a:ext>
            </a:extLst>
          </p:cNvPr>
          <p:cNvSpPr/>
          <p:nvPr/>
        </p:nvSpPr>
        <p:spPr>
          <a:xfrm>
            <a:off x="9198000" y="2364653"/>
            <a:ext cx="529750" cy="6355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90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999BCF-14DE-B83F-A18C-821D0F014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9" y="812800"/>
            <a:ext cx="2504601" cy="54266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BB7EBA1-99B2-97CD-AEB5-3D0F1549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65" y="812800"/>
            <a:ext cx="2504601" cy="542663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29DE29F-684F-AC54-4115-265B208A22FC}"/>
              </a:ext>
            </a:extLst>
          </p:cNvPr>
          <p:cNvSpPr/>
          <p:nvPr/>
        </p:nvSpPr>
        <p:spPr>
          <a:xfrm>
            <a:off x="866588" y="812800"/>
            <a:ext cx="2856753" cy="521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아이디 입력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학번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@hu.halla.ac.kr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패스워드 입력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*********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00D1DAF-B9D4-85B0-299F-716B688C5F7B}"/>
              </a:ext>
            </a:extLst>
          </p:cNvPr>
          <p:cNvSpPr/>
          <p:nvPr/>
        </p:nvSpPr>
        <p:spPr>
          <a:xfrm>
            <a:off x="1198495" y="2564864"/>
            <a:ext cx="2196140" cy="16007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C7E90AA-0EBD-2535-70D3-C01B370C7BF2}"/>
              </a:ext>
            </a:extLst>
          </p:cNvPr>
          <p:cNvSpPr/>
          <p:nvPr/>
        </p:nvSpPr>
        <p:spPr>
          <a:xfrm>
            <a:off x="4859208" y="975125"/>
            <a:ext cx="315617" cy="3636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D524762-660F-7A17-44AB-37F3FD685102}"/>
              </a:ext>
            </a:extLst>
          </p:cNvPr>
          <p:cNvSpPr/>
          <p:nvPr/>
        </p:nvSpPr>
        <p:spPr>
          <a:xfrm>
            <a:off x="8404064" y="3760157"/>
            <a:ext cx="1755935" cy="4114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04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9A5929-D864-F11F-67D1-349979250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31" y="836706"/>
            <a:ext cx="2392887" cy="51845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7E4734-53CB-8FC7-6F0A-4CE9876E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62" y="773953"/>
            <a:ext cx="2421850" cy="524734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039C25D1-8609-5709-DBE8-D438B1552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67" y="723153"/>
            <a:ext cx="2445296" cy="52981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C4B6DF0-6662-4696-3B96-3519C87A1D44}"/>
              </a:ext>
            </a:extLst>
          </p:cNvPr>
          <p:cNvSpPr/>
          <p:nvPr/>
        </p:nvSpPr>
        <p:spPr>
          <a:xfrm>
            <a:off x="2537224" y="5391735"/>
            <a:ext cx="409176" cy="3875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8E4CC9-49DE-892A-B61E-B3E1FDC7E3C4}"/>
              </a:ext>
            </a:extLst>
          </p:cNvPr>
          <p:cNvSpPr/>
          <p:nvPr/>
        </p:nvSpPr>
        <p:spPr>
          <a:xfrm>
            <a:off x="3776201" y="1010983"/>
            <a:ext cx="374918" cy="3277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AF6A51E-B37E-E9A5-FE2E-73C3CC578596}"/>
              </a:ext>
            </a:extLst>
          </p:cNvPr>
          <p:cNvSpPr/>
          <p:nvPr/>
        </p:nvSpPr>
        <p:spPr>
          <a:xfrm>
            <a:off x="5128961" y="5341895"/>
            <a:ext cx="1313674" cy="323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E5C23B-CE98-B3DB-CAAF-39F76FC08E91}"/>
              </a:ext>
            </a:extLst>
          </p:cNvPr>
          <p:cNvSpPr/>
          <p:nvPr/>
        </p:nvSpPr>
        <p:spPr>
          <a:xfrm>
            <a:off x="8710917" y="2833806"/>
            <a:ext cx="2196142" cy="9493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6009F-E05B-7DA6-FB3E-631D8526247A}"/>
              </a:ext>
            </a:extLst>
          </p:cNvPr>
          <p:cNvSpPr txBox="1"/>
          <p:nvPr/>
        </p:nvSpPr>
        <p:spPr>
          <a:xfrm>
            <a:off x="3963660" y="6305177"/>
            <a:ext cx="760496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코드는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카톡방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 등 이용하여 담당교수가 제공</a:t>
            </a:r>
            <a:r>
              <a:rPr lang="en-US" altLang="ko-KR" dirty="0"/>
              <a:t> (</a:t>
            </a:r>
            <a:r>
              <a:rPr lang="ko-KR" altLang="en-US" dirty="0"/>
              <a:t>최초 팀 구성 시 </a:t>
            </a:r>
            <a:r>
              <a:rPr lang="en-US" altLang="ko-KR" dirty="0"/>
              <a:t>1</a:t>
            </a:r>
            <a:r>
              <a:rPr lang="ko-KR" altLang="en-US" dirty="0"/>
              <a:t>회만 필요</a:t>
            </a:r>
            <a:r>
              <a:rPr lang="en-US" altLang="ko-KR" dirty="0"/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89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62F5E1-DC3E-202A-7A7A-2DABB3F1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Microsoft</a:t>
            </a:r>
            <a:r>
              <a:rPr lang="ko-KR" altLang="en-US" dirty="0"/>
              <a:t> </a:t>
            </a:r>
            <a:r>
              <a:rPr lang="en-US" altLang="ko-KR" dirty="0"/>
              <a:t>365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9B1F52-3DDE-B239-7E65-6E3717D5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9260"/>
            <a:ext cx="10219765" cy="4525963"/>
          </a:xfrm>
        </p:spPr>
        <p:txBody>
          <a:bodyPr/>
          <a:lstStyle/>
          <a:p>
            <a:r>
              <a:rPr lang="ko-KR" altLang="en-US" dirty="0"/>
              <a:t>최신 정품오피스</a:t>
            </a:r>
            <a:r>
              <a:rPr lang="en-US" altLang="ko-KR" dirty="0"/>
              <a:t>(office)</a:t>
            </a:r>
            <a:r>
              <a:rPr lang="ko-KR" altLang="en-US" dirty="0"/>
              <a:t> 무료제공 </a:t>
            </a:r>
            <a:r>
              <a:rPr lang="en-US" altLang="ko-KR" sz="2800" dirty="0"/>
              <a:t>(89,000</a:t>
            </a:r>
            <a:r>
              <a:rPr lang="ko-KR" altLang="en-US" sz="2800" dirty="0"/>
              <a:t>원</a:t>
            </a:r>
            <a:r>
              <a:rPr lang="en-US" altLang="ko-KR" sz="2800" dirty="0"/>
              <a:t>/</a:t>
            </a:r>
            <a:r>
              <a:rPr lang="ko-KR" altLang="en-US" sz="2800" dirty="0"/>
              <a:t>년 상당</a:t>
            </a:r>
            <a:r>
              <a:rPr lang="en-US" altLang="ko-KR" sz="2800" dirty="0"/>
              <a:t>)</a:t>
            </a:r>
          </a:p>
          <a:p>
            <a:r>
              <a:rPr lang="ko-KR" altLang="en-US" dirty="0"/>
              <a:t>개인 </a:t>
            </a:r>
            <a:r>
              <a:rPr lang="en-US" altLang="ko-KR" dirty="0"/>
              <a:t>PC </a:t>
            </a:r>
            <a:r>
              <a:rPr lang="ko-KR" altLang="en-US" dirty="0"/>
              <a:t>및</a:t>
            </a:r>
            <a:r>
              <a:rPr lang="en-US" altLang="ko-KR" dirty="0"/>
              <a:t> </a:t>
            </a:r>
            <a:r>
              <a:rPr lang="ko-KR" altLang="en-US" dirty="0"/>
              <a:t>노트북 </a:t>
            </a:r>
            <a:r>
              <a:rPr lang="en-US" altLang="ko-KR" dirty="0"/>
              <a:t>5</a:t>
            </a:r>
            <a:r>
              <a:rPr lang="ko-KR" altLang="en-US" dirty="0"/>
              <a:t>대</a:t>
            </a:r>
            <a:r>
              <a:rPr lang="en-US" altLang="ko-KR" dirty="0"/>
              <a:t>, </a:t>
            </a:r>
            <a:r>
              <a:rPr lang="ko-KR" altLang="en-US" dirty="0"/>
              <a:t>모바일 </a:t>
            </a:r>
            <a:r>
              <a:rPr lang="en-US" altLang="ko-KR" dirty="0"/>
              <a:t>5</a:t>
            </a:r>
            <a:r>
              <a:rPr lang="ko-KR" altLang="en-US" dirty="0"/>
              <a:t>대 설치 가능</a:t>
            </a:r>
            <a:endParaRPr lang="en-US" altLang="ko-KR" dirty="0"/>
          </a:p>
          <a:p>
            <a:r>
              <a:rPr lang="ko-KR" altLang="en-US" dirty="0"/>
              <a:t>인터넷 접속하여 온라인으로도 사용 가능</a:t>
            </a:r>
            <a:endParaRPr lang="en-US" altLang="ko-KR" dirty="0"/>
          </a:p>
          <a:p>
            <a:r>
              <a:rPr lang="ko-KR" altLang="en-US" dirty="0"/>
              <a:t>원드라이브</a:t>
            </a:r>
            <a:r>
              <a:rPr lang="en-US" altLang="ko-KR" dirty="0"/>
              <a:t>(One Drive) </a:t>
            </a:r>
            <a:r>
              <a:rPr lang="ko-KR" altLang="en-US" dirty="0"/>
              <a:t>클라우드 </a:t>
            </a:r>
            <a:r>
              <a:rPr lang="en-US" altLang="ko-KR" dirty="0"/>
              <a:t>1TB</a:t>
            </a:r>
            <a:r>
              <a:rPr lang="en-US" altLang="ko-KR" sz="2400" dirty="0"/>
              <a:t>(</a:t>
            </a:r>
            <a:r>
              <a:rPr lang="ko-KR" altLang="en-US" sz="2400" dirty="0"/>
              <a:t>약</a:t>
            </a:r>
            <a:r>
              <a:rPr lang="en-US" altLang="ko-KR" sz="2400" dirty="0"/>
              <a:t>1000G)</a:t>
            </a:r>
            <a:r>
              <a:rPr lang="en-US" altLang="ko-KR" dirty="0"/>
              <a:t> </a:t>
            </a:r>
            <a:r>
              <a:rPr lang="ko-KR" altLang="en-US" dirty="0"/>
              <a:t>제공</a:t>
            </a:r>
            <a:endParaRPr lang="en-US" altLang="ko-KR" dirty="0"/>
          </a:p>
          <a:p>
            <a:r>
              <a:rPr lang="ko-KR" altLang="en-US" dirty="0"/>
              <a:t>개인 메일 </a:t>
            </a:r>
            <a:r>
              <a:rPr lang="en-US" altLang="ko-KR" dirty="0"/>
              <a:t>50GB </a:t>
            </a:r>
            <a:r>
              <a:rPr lang="ko-KR" altLang="en-US" dirty="0"/>
              <a:t>제공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29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0930B-B9E7-26F0-FD67-126F56091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9" y="3429000"/>
            <a:ext cx="10375392" cy="1470025"/>
          </a:xfrm>
        </p:spPr>
        <p:txBody>
          <a:bodyPr>
            <a:normAutofit/>
          </a:bodyPr>
          <a:lstStyle/>
          <a:p>
            <a:r>
              <a:rPr lang="en-US" altLang="ko-KR" dirty="0"/>
              <a:t>PC/</a:t>
            </a:r>
            <a:r>
              <a:rPr lang="ko-KR" altLang="en-US" dirty="0"/>
              <a:t>노트북에서 </a:t>
            </a:r>
            <a:r>
              <a:rPr lang="en-US" altLang="ko-KR" dirty="0"/>
              <a:t>365</a:t>
            </a:r>
            <a:r>
              <a:rPr lang="ko-KR" altLang="en-US" dirty="0"/>
              <a:t>와 </a:t>
            </a:r>
            <a:r>
              <a:rPr lang="ko-KR" altLang="en-US" dirty="0" err="1"/>
              <a:t>팀즈</a:t>
            </a:r>
            <a:r>
              <a:rPr lang="ko-KR" altLang="en-US" dirty="0"/>
              <a:t> 가입하기</a:t>
            </a:r>
          </a:p>
        </p:txBody>
      </p:sp>
    </p:spTree>
    <p:extLst>
      <p:ext uri="{BB962C8B-B14F-4D97-AF65-F5344CB8AC3E}">
        <p14:creationId xmlns:p14="http://schemas.microsoft.com/office/powerpoint/2010/main" val="126066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318A57-CAF6-64FA-5FB5-500BCDE0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46722"/>
            <a:ext cx="10972800" cy="1197155"/>
          </a:xfrm>
        </p:spPr>
        <p:txBody>
          <a:bodyPr/>
          <a:lstStyle/>
          <a:p>
            <a:r>
              <a:rPr lang="ko-KR" altLang="en-US" dirty="0"/>
              <a:t>오피스</a:t>
            </a:r>
            <a:r>
              <a:rPr lang="en-US" altLang="ko-KR" dirty="0"/>
              <a:t>365 </a:t>
            </a:r>
            <a:r>
              <a:rPr lang="ko-KR" altLang="en-US" dirty="0"/>
              <a:t>가입</a:t>
            </a:r>
          </a:p>
        </p:txBody>
      </p:sp>
      <p:pic>
        <p:nvPicPr>
          <p:cNvPr id="4" name="그림 3" descr="텍스트, 나무, 식물이(가) 표시된 사진&#10;&#10;자동 생성된 설명">
            <a:extLst>
              <a:ext uri="{FF2B5EF4-FFF2-40B4-BE49-F238E27FC236}">
                <a16:creationId xmlns:a16="http://schemas.microsoft.com/office/drawing/2014/main" id="{D5744607-0D0C-B9F2-8B8D-A6E3B4A1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058552"/>
            <a:ext cx="8938592" cy="4733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FCC49-ED64-DE78-9E5F-08AD5D499D31}"/>
              </a:ext>
            </a:extLst>
          </p:cNvPr>
          <p:cNvSpPr txBox="1"/>
          <p:nvPr/>
        </p:nvSpPr>
        <p:spPr>
          <a:xfrm>
            <a:off x="357808" y="1596887"/>
            <a:ext cx="451033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 err="1"/>
              <a:t>한라대</a:t>
            </a:r>
            <a:r>
              <a:rPr lang="ko-KR" altLang="en-US" sz="2400" dirty="0"/>
              <a:t> 홈페이지</a:t>
            </a:r>
            <a:r>
              <a:rPr lang="en-US" altLang="ko-KR" sz="2400" dirty="0"/>
              <a:t>: www.halla.ac.kr</a:t>
            </a:r>
            <a:endParaRPr lang="ko-KR" altLang="en-US" sz="2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1C26A3A-BC68-C3D3-0000-65627BB9DD67}"/>
              </a:ext>
            </a:extLst>
          </p:cNvPr>
          <p:cNvSpPr/>
          <p:nvPr/>
        </p:nvSpPr>
        <p:spPr>
          <a:xfrm>
            <a:off x="8653670" y="5088835"/>
            <a:ext cx="940904" cy="11131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15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449E3CE-CBBC-8AC0-EC7D-5369B5209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48" y="821635"/>
            <a:ext cx="9380303" cy="562102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85B4CE1-197F-6B22-97EC-F03F7AF8797B}"/>
              </a:ext>
            </a:extLst>
          </p:cNvPr>
          <p:cNvSpPr/>
          <p:nvPr/>
        </p:nvSpPr>
        <p:spPr>
          <a:xfrm>
            <a:off x="5049078" y="3632145"/>
            <a:ext cx="2292625" cy="4959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4BAA25-6A01-BC18-6131-3FD59AA2D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6" y="278496"/>
            <a:ext cx="9314898" cy="520790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BD35E77-3930-C347-E0E9-ED80DCDE7467}"/>
              </a:ext>
            </a:extLst>
          </p:cNvPr>
          <p:cNvSpPr/>
          <p:nvPr/>
        </p:nvSpPr>
        <p:spPr>
          <a:xfrm>
            <a:off x="4949687" y="3486372"/>
            <a:ext cx="2994991" cy="4031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8670B-1E17-1A37-24F4-819CB587A8B2}"/>
              </a:ext>
            </a:extLst>
          </p:cNvPr>
          <p:cNvSpPr txBox="1"/>
          <p:nvPr/>
        </p:nvSpPr>
        <p:spPr>
          <a:xfrm>
            <a:off x="5267739" y="5645426"/>
            <a:ext cx="221086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아이디</a:t>
            </a:r>
            <a:r>
              <a:rPr lang="en-US" altLang="ko-KR" dirty="0"/>
              <a:t>: </a:t>
            </a:r>
            <a:r>
              <a:rPr lang="ko-KR" altLang="en-US" dirty="0"/>
              <a:t>학번</a:t>
            </a:r>
            <a:endParaRPr lang="en-US" altLang="ko-KR" dirty="0"/>
          </a:p>
          <a:p>
            <a:r>
              <a:rPr lang="ko-KR" altLang="en-US" dirty="0"/>
              <a:t>패스워드</a:t>
            </a:r>
            <a:r>
              <a:rPr lang="en-US" altLang="ko-KR" dirty="0"/>
              <a:t>:</a:t>
            </a:r>
            <a:r>
              <a:rPr lang="ko-KR" altLang="en-US" dirty="0"/>
              <a:t> 본인 지정</a:t>
            </a:r>
          </a:p>
        </p:txBody>
      </p:sp>
    </p:spTree>
    <p:extLst>
      <p:ext uri="{BB962C8B-B14F-4D97-AF65-F5344CB8AC3E}">
        <p14:creationId xmlns:p14="http://schemas.microsoft.com/office/powerpoint/2010/main" val="901639327"/>
      </p:ext>
    </p:extLst>
  </p:cSld>
  <p:clrMapOvr>
    <a:masterClrMapping/>
  </p:clrMapOvr>
</p:sld>
</file>

<file path=ppt/theme/theme1.xml><?xml version="1.0" encoding="utf-8"?>
<a:theme xmlns:a="http://schemas.openxmlformats.org/drawingml/2006/main" name="1_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209</Words>
  <Application>Microsoft Office PowerPoint</Application>
  <PresentationFormat>와이드스크린</PresentationFormat>
  <Paragraphs>42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7" baseType="lpstr">
      <vt:lpstr>Arial</vt:lpstr>
      <vt:lpstr>Tw Cen MT</vt:lpstr>
      <vt:lpstr>Wingdings 3</vt:lpstr>
      <vt:lpstr>1_New_Simple01</vt:lpstr>
      <vt:lpstr>마이크로소프트 365와 팀즈(Teams)</vt:lpstr>
      <vt:lpstr>주요 내용</vt:lpstr>
      <vt:lpstr>네가지 수업유형</vt:lpstr>
      <vt:lpstr>마이크로소프트 (오피스) 365</vt:lpstr>
      <vt:lpstr>Microsoft 365</vt:lpstr>
      <vt:lpstr>PC/노트북에서 365와 팀즈 가입하기</vt:lpstr>
      <vt:lpstr>오피스365 가입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PC/노트북에 365와 팀즈 설치하기</vt:lpstr>
      <vt:lpstr>PowerPoint 프레젠테이션</vt:lpstr>
      <vt:lpstr>PowerPoint 프레젠테이션</vt:lpstr>
      <vt:lpstr>PowerPoint 프레젠테이션</vt:lpstr>
      <vt:lpstr>PC/노트북에서 팀즈 수업 참가하기</vt:lpstr>
      <vt:lpstr>PowerPoint 프레젠테이션</vt:lpstr>
      <vt:lpstr>PowerPoint 프레젠테이션</vt:lpstr>
      <vt:lpstr>PowerPoint 프레젠테이션</vt:lpstr>
      <vt:lpstr>수업 복습/비실시간 수업</vt:lpstr>
      <vt:lpstr>PowerPoint 프레젠테이션</vt:lpstr>
      <vt:lpstr>스마트폰에서 팀즈 수업 참가하기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마이크로소프트 365와팀즈(Teams)</dc:title>
  <dc:creator>유영관</dc:creator>
  <cp:lastModifiedBy>유영관</cp:lastModifiedBy>
  <cp:revision>1</cp:revision>
  <dcterms:created xsi:type="dcterms:W3CDTF">2023-03-01T03:37:25Z</dcterms:created>
  <dcterms:modified xsi:type="dcterms:W3CDTF">2024-03-10T09:57:34Z</dcterms:modified>
</cp:coreProperties>
</file>