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58" d="100"/>
          <a:sy n="158" d="100"/>
        </p:scale>
        <p:origin x="34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유영관" userId="a77a290c-af01-4229-a265-84b3515a36dc" providerId="ADAL" clId="{F3DA6BFF-9A7C-4562-AECB-448579E16CA3}"/>
    <pc:docChg chg="modSld">
      <pc:chgData name="유영관" userId="a77a290c-af01-4229-a265-84b3515a36dc" providerId="ADAL" clId="{F3DA6BFF-9A7C-4562-AECB-448579E16CA3}" dt="2024-03-01T05:11:35.640" v="111" actId="20577"/>
      <pc:docMkLst>
        <pc:docMk/>
      </pc:docMkLst>
      <pc:sldChg chg="addSp modSp mod">
        <pc:chgData name="유영관" userId="a77a290c-af01-4229-a265-84b3515a36dc" providerId="ADAL" clId="{F3DA6BFF-9A7C-4562-AECB-448579E16CA3}" dt="2024-03-01T05:11:35.640" v="111" actId="20577"/>
        <pc:sldMkLst>
          <pc:docMk/>
          <pc:sldMk cId="3806831554" sldId="260"/>
        </pc:sldMkLst>
        <pc:spChg chg="add mod">
          <ac:chgData name="유영관" userId="a77a290c-af01-4229-a265-84b3515a36dc" providerId="ADAL" clId="{F3DA6BFF-9A7C-4562-AECB-448579E16CA3}" dt="2024-03-01T05:11:35.640" v="111" actId="20577"/>
          <ac:spMkLst>
            <pc:docMk/>
            <pc:sldMk cId="3806831554" sldId="260"/>
            <ac:spMk id="2" creationId="{BABA746D-557B-3C97-DBFD-3E8813213DA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17DBD-5123-4EC6-B778-E2B1CEC23193}" type="datetimeFigureOut">
              <a:rPr lang="ko-KR" altLang="en-US" smtClean="0"/>
              <a:t>2024-03-01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777B5-EB27-4BCC-A9FA-48E30B7F851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8137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17DBD-5123-4EC6-B778-E2B1CEC23193}" type="datetimeFigureOut">
              <a:rPr lang="ko-KR" altLang="en-US" smtClean="0"/>
              <a:t>2024-03-01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777B5-EB27-4BCC-A9FA-48E30B7F851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4156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17DBD-5123-4EC6-B778-E2B1CEC23193}" type="datetimeFigureOut">
              <a:rPr lang="ko-KR" altLang="en-US" smtClean="0"/>
              <a:t>2024-03-01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777B5-EB27-4BCC-A9FA-48E30B7F851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06025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17DBD-5123-4EC6-B778-E2B1CEC23193}" type="datetimeFigureOut">
              <a:rPr lang="ko-KR" altLang="en-US" smtClean="0"/>
              <a:t>2024-03-01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777B5-EB27-4BCC-A9FA-48E30B7F851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2215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17DBD-5123-4EC6-B778-E2B1CEC23193}" type="datetimeFigureOut">
              <a:rPr lang="ko-KR" altLang="en-US" smtClean="0"/>
              <a:t>2024-03-01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777B5-EB27-4BCC-A9FA-48E30B7F851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0783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17DBD-5123-4EC6-B778-E2B1CEC23193}" type="datetimeFigureOut">
              <a:rPr lang="ko-KR" altLang="en-US" smtClean="0"/>
              <a:t>2024-03-01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777B5-EB27-4BCC-A9FA-48E30B7F851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76384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17DBD-5123-4EC6-B778-E2B1CEC23193}" type="datetimeFigureOut">
              <a:rPr lang="ko-KR" altLang="en-US" smtClean="0"/>
              <a:t>2024-03-01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777B5-EB27-4BCC-A9FA-48E30B7F851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6565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17DBD-5123-4EC6-B778-E2B1CEC23193}" type="datetimeFigureOut">
              <a:rPr lang="ko-KR" altLang="en-US" smtClean="0"/>
              <a:t>2024-03-01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777B5-EB27-4BCC-A9FA-48E30B7F851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1793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17DBD-5123-4EC6-B778-E2B1CEC23193}" type="datetimeFigureOut">
              <a:rPr lang="ko-KR" altLang="en-US" smtClean="0"/>
              <a:t>2024-03-01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777B5-EB27-4BCC-A9FA-48E30B7F851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30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17DBD-5123-4EC6-B778-E2B1CEC23193}" type="datetimeFigureOut">
              <a:rPr lang="ko-KR" altLang="en-US" smtClean="0"/>
              <a:t>2024-03-01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777B5-EB27-4BCC-A9FA-48E30B7F851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68763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17DBD-5123-4EC6-B778-E2B1CEC23193}" type="datetimeFigureOut">
              <a:rPr lang="ko-KR" altLang="en-US" smtClean="0"/>
              <a:t>2024-03-01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777B5-EB27-4BCC-A9FA-48E30B7F851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6350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017DBD-5123-4EC6-B778-E2B1CEC23193}" type="datetimeFigureOut">
              <a:rPr lang="ko-KR" altLang="en-US" smtClean="0"/>
              <a:t>2024-03-01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A777B5-EB27-4BCC-A9FA-48E30B7F851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2546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612047" y="310391"/>
            <a:ext cx="3473392" cy="520119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47" y="1249959"/>
            <a:ext cx="2938896" cy="5227317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486" y="1258349"/>
            <a:ext cx="2928935" cy="5209600"/>
          </a:xfrm>
          <a:prstGeom prst="rect">
            <a:avLst/>
          </a:prstGeom>
        </p:spPr>
      </p:pic>
      <p:sp>
        <p:nvSpPr>
          <p:cNvPr id="11" name="직사각형 10"/>
          <p:cNvSpPr/>
          <p:nvPr/>
        </p:nvSpPr>
        <p:spPr>
          <a:xfrm>
            <a:off x="167780" y="1098956"/>
            <a:ext cx="444267" cy="511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rgbClr val="00B050"/>
                </a:solidFill>
              </a:rPr>
              <a:t>1.</a:t>
            </a:r>
            <a:endParaRPr lang="ko-KR" altLang="en-US" sz="2400" dirty="0">
              <a:solidFill>
                <a:srgbClr val="00B050"/>
              </a:solidFill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771788" y="369114"/>
            <a:ext cx="3187816" cy="3943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200" b="1" dirty="0">
                <a:solidFill>
                  <a:schemeClr val="tx1"/>
                </a:solidFill>
              </a:rPr>
              <a:t>* Office365 </a:t>
            </a:r>
            <a:r>
              <a:rPr lang="ko-KR" altLang="en-US" sz="2200" b="1" dirty="0" err="1">
                <a:solidFill>
                  <a:schemeClr val="tx1"/>
                </a:solidFill>
              </a:rPr>
              <a:t>가입방법</a:t>
            </a:r>
            <a:r>
              <a:rPr lang="ko-KR" altLang="en-US" sz="2200" b="1" dirty="0">
                <a:solidFill>
                  <a:schemeClr val="tx1"/>
                </a:solidFill>
              </a:rPr>
              <a:t> </a:t>
            </a:r>
            <a:r>
              <a:rPr lang="en-US" altLang="ko-KR" sz="2200" b="1" dirty="0">
                <a:solidFill>
                  <a:schemeClr val="tx1"/>
                </a:solidFill>
              </a:rPr>
              <a:t>*</a:t>
            </a:r>
            <a:endParaRPr lang="ko-KR" altLang="en-US" sz="2200" b="1" dirty="0">
              <a:solidFill>
                <a:schemeClr val="tx1"/>
              </a:solidFill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7814965" y="2796329"/>
            <a:ext cx="3165230" cy="3006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>
                <a:solidFill>
                  <a:srgbClr val="00B050"/>
                </a:solidFill>
              </a:rPr>
              <a:t>대학홈페이지 접속</a:t>
            </a:r>
            <a:endParaRPr lang="ko-KR" altLang="en-US" b="1" dirty="0">
              <a:solidFill>
                <a:srgbClr val="00B050"/>
              </a:solidFill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7936388" y="2687271"/>
            <a:ext cx="444267" cy="511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rgbClr val="00B050"/>
                </a:solidFill>
              </a:rPr>
              <a:t>2.</a:t>
            </a:r>
            <a:endParaRPr lang="ko-KR" altLang="en-US" sz="2400" dirty="0">
              <a:solidFill>
                <a:srgbClr val="00B050"/>
              </a:solidFill>
            </a:endParaRPr>
          </a:p>
        </p:txBody>
      </p:sp>
      <p:sp>
        <p:nvSpPr>
          <p:cNvPr id="20" name="타원 19"/>
          <p:cNvSpPr/>
          <p:nvPr/>
        </p:nvSpPr>
        <p:spPr>
          <a:xfrm>
            <a:off x="4306984" y="4760770"/>
            <a:ext cx="2751938" cy="74240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타원 21"/>
          <p:cNvSpPr/>
          <p:nvPr/>
        </p:nvSpPr>
        <p:spPr>
          <a:xfrm>
            <a:off x="611918" y="2359403"/>
            <a:ext cx="981861" cy="36911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/>
          <p:cNvSpPr/>
          <p:nvPr/>
        </p:nvSpPr>
        <p:spPr>
          <a:xfrm>
            <a:off x="3776451" y="1090566"/>
            <a:ext cx="444267" cy="511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rgbClr val="00B050"/>
                </a:solidFill>
              </a:rPr>
              <a:t>2.</a:t>
            </a:r>
            <a:endParaRPr lang="ko-KR" altLang="en-US" sz="2400" dirty="0">
              <a:solidFill>
                <a:srgbClr val="00B050"/>
              </a:solidFill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7814964" y="2132201"/>
            <a:ext cx="3908571" cy="3006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err="1">
                <a:solidFill>
                  <a:srgbClr val="00B050"/>
                </a:solidFill>
              </a:rPr>
              <a:t>한라대학교</a:t>
            </a:r>
            <a:r>
              <a:rPr lang="ko-KR" altLang="en-US" b="1" dirty="0">
                <a:solidFill>
                  <a:srgbClr val="00B050"/>
                </a:solidFill>
              </a:rPr>
              <a:t> 홈페이지 접속</a:t>
            </a:r>
          </a:p>
        </p:txBody>
      </p:sp>
      <p:sp>
        <p:nvSpPr>
          <p:cNvPr id="26" name="직사각형 25"/>
          <p:cNvSpPr/>
          <p:nvPr/>
        </p:nvSpPr>
        <p:spPr>
          <a:xfrm>
            <a:off x="7919611" y="2035030"/>
            <a:ext cx="444267" cy="511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rgbClr val="00B050"/>
                </a:solidFill>
              </a:rPr>
              <a:t>1.</a:t>
            </a:r>
            <a:endParaRPr lang="ko-KR" altLang="en-US" sz="2400" dirty="0">
              <a:solidFill>
                <a:srgbClr val="00B050"/>
              </a:solidFill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5176306" y="403351"/>
            <a:ext cx="5115273" cy="366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solidFill>
                  <a:schemeClr val="tx1"/>
                </a:solidFill>
              </a:rPr>
              <a:t>우측 초록 내용 확인 및</a:t>
            </a:r>
            <a:endParaRPr lang="en-US" altLang="ko-KR" b="1" dirty="0">
              <a:solidFill>
                <a:schemeClr val="tx1"/>
              </a:solidFill>
            </a:endParaRPr>
          </a:p>
          <a:p>
            <a:pPr algn="ctr"/>
            <a:r>
              <a:rPr lang="ko-KR" altLang="en-US" b="1" dirty="0">
                <a:solidFill>
                  <a:schemeClr val="tx1"/>
                </a:solidFill>
              </a:rPr>
              <a:t>인터넷 접속 후 빨간색 도형만 클릭해주세요 </a:t>
            </a:r>
            <a:r>
              <a:rPr lang="en-US" altLang="ko-KR" b="1" dirty="0">
                <a:solidFill>
                  <a:schemeClr val="tx1"/>
                </a:solidFill>
                <a:sym typeface="Wingdings" panose="05000000000000000000" pitchFamily="2" charset="2"/>
              </a:rPr>
              <a:t></a:t>
            </a:r>
            <a:endParaRPr lang="en-US" altLang="ko-KR" b="1" dirty="0">
              <a:solidFill>
                <a:schemeClr val="tx1"/>
              </a:solidFill>
            </a:endParaRPr>
          </a:p>
        </p:txBody>
      </p:sp>
      <p:cxnSp>
        <p:nvCxnSpPr>
          <p:cNvPr id="31" name="직선 화살표 연결선 30"/>
          <p:cNvCxnSpPr/>
          <p:nvPr/>
        </p:nvCxnSpPr>
        <p:spPr>
          <a:xfrm>
            <a:off x="4086548" y="559497"/>
            <a:ext cx="1032757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7088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그림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510" y="684992"/>
            <a:ext cx="3365162" cy="5985502"/>
          </a:xfrm>
          <a:prstGeom prst="rect">
            <a:avLst/>
          </a:prstGeom>
        </p:spPr>
      </p:pic>
      <p:sp>
        <p:nvSpPr>
          <p:cNvPr id="24" name="직사각형 23"/>
          <p:cNvSpPr/>
          <p:nvPr/>
        </p:nvSpPr>
        <p:spPr>
          <a:xfrm>
            <a:off x="4035311" y="3196206"/>
            <a:ext cx="1300294" cy="3187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/>
              <a:t>5</a:t>
            </a:r>
            <a:r>
              <a:rPr lang="ko-KR" altLang="en-US" sz="1400" dirty="0"/>
              <a:t>번 클릭</a:t>
            </a:r>
          </a:p>
        </p:txBody>
      </p:sp>
      <p:cxnSp>
        <p:nvCxnSpPr>
          <p:cNvPr id="25" name="직선 화살표 연결선 24"/>
          <p:cNvCxnSpPr/>
          <p:nvPr/>
        </p:nvCxnSpPr>
        <p:spPr>
          <a:xfrm flipV="1">
            <a:off x="4269996" y="3020037"/>
            <a:ext cx="210139" cy="176169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직사각형 25"/>
          <p:cNvSpPr/>
          <p:nvPr/>
        </p:nvSpPr>
        <p:spPr>
          <a:xfrm>
            <a:off x="4161147" y="2501314"/>
            <a:ext cx="383090" cy="392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>
                <a:solidFill>
                  <a:schemeClr val="bg1"/>
                </a:solidFill>
              </a:rPr>
              <a:t>①</a:t>
            </a:r>
          </a:p>
        </p:txBody>
      </p:sp>
      <p:sp>
        <p:nvSpPr>
          <p:cNvPr id="27" name="직사각형 26"/>
          <p:cNvSpPr/>
          <p:nvPr/>
        </p:nvSpPr>
        <p:spPr>
          <a:xfrm>
            <a:off x="2513523" y="3036815"/>
            <a:ext cx="383090" cy="392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>
                <a:solidFill>
                  <a:schemeClr val="bg1"/>
                </a:solidFill>
              </a:rPr>
              <a:t>②</a:t>
            </a:r>
          </a:p>
        </p:txBody>
      </p:sp>
      <p:sp>
        <p:nvSpPr>
          <p:cNvPr id="28" name="직사각형 27"/>
          <p:cNvSpPr/>
          <p:nvPr/>
        </p:nvSpPr>
        <p:spPr>
          <a:xfrm>
            <a:off x="6496416" y="2072067"/>
            <a:ext cx="454482" cy="6235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rgbClr val="00B050"/>
                </a:solidFill>
              </a:rPr>
              <a:t>3.</a:t>
            </a:r>
            <a:endParaRPr lang="ko-KR" altLang="en-US" sz="2400" dirty="0">
              <a:solidFill>
                <a:srgbClr val="00B050"/>
              </a:solidFill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6950898" y="2200705"/>
            <a:ext cx="4105792" cy="366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rgbClr val="00B050"/>
                </a:solidFill>
              </a:rPr>
              <a:t>‘&gt;’ </a:t>
            </a:r>
            <a:r>
              <a:rPr lang="ko-KR" altLang="en-US" b="1" dirty="0">
                <a:solidFill>
                  <a:srgbClr val="00B050"/>
                </a:solidFill>
              </a:rPr>
              <a:t>화살표 </a:t>
            </a:r>
            <a:r>
              <a:rPr lang="en-US" altLang="ko-KR" b="1" dirty="0">
                <a:solidFill>
                  <a:srgbClr val="00B050"/>
                </a:solidFill>
              </a:rPr>
              <a:t>5</a:t>
            </a:r>
            <a:r>
              <a:rPr lang="ko-KR" altLang="en-US" b="1" dirty="0">
                <a:solidFill>
                  <a:srgbClr val="00B050"/>
                </a:solidFill>
              </a:rPr>
              <a:t>번 클릭</a:t>
            </a:r>
            <a:r>
              <a:rPr lang="en-US" altLang="ko-KR" b="1" dirty="0">
                <a:solidFill>
                  <a:srgbClr val="00B050"/>
                </a:solidFill>
              </a:rPr>
              <a:t>, Office365 </a:t>
            </a:r>
            <a:r>
              <a:rPr lang="ko-KR" altLang="en-US" b="1" dirty="0">
                <a:solidFill>
                  <a:srgbClr val="00B050"/>
                </a:solidFill>
              </a:rPr>
              <a:t>접속</a:t>
            </a:r>
          </a:p>
        </p:txBody>
      </p:sp>
      <p:sp>
        <p:nvSpPr>
          <p:cNvPr id="30" name="타원 29"/>
          <p:cNvSpPr/>
          <p:nvPr/>
        </p:nvSpPr>
        <p:spPr>
          <a:xfrm>
            <a:off x="2801160" y="3271706"/>
            <a:ext cx="999053" cy="9563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/>
          <p:cNvSpPr/>
          <p:nvPr/>
        </p:nvSpPr>
        <p:spPr>
          <a:xfrm>
            <a:off x="1100363" y="503337"/>
            <a:ext cx="444267" cy="511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rgbClr val="00B050"/>
                </a:solidFill>
              </a:rPr>
              <a:t>3.</a:t>
            </a:r>
            <a:endParaRPr lang="ko-KR" altLang="en-US" sz="2400" dirty="0">
              <a:solidFill>
                <a:srgbClr val="00B050"/>
              </a:solidFill>
            </a:endParaRPr>
          </a:p>
        </p:txBody>
      </p:sp>
      <p:sp>
        <p:nvSpPr>
          <p:cNvPr id="32" name="타원 31"/>
          <p:cNvSpPr/>
          <p:nvPr/>
        </p:nvSpPr>
        <p:spPr>
          <a:xfrm>
            <a:off x="4522080" y="2734810"/>
            <a:ext cx="326757" cy="3355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6170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573" y="771788"/>
            <a:ext cx="3121882" cy="5552788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189" y="771788"/>
            <a:ext cx="3128581" cy="5564702"/>
          </a:xfrm>
          <a:prstGeom prst="rect">
            <a:avLst/>
          </a:prstGeom>
        </p:spPr>
      </p:pic>
      <p:sp>
        <p:nvSpPr>
          <p:cNvPr id="10" name="모서리가 둥근 직사각형 9"/>
          <p:cNvSpPr/>
          <p:nvPr/>
        </p:nvSpPr>
        <p:spPr>
          <a:xfrm>
            <a:off x="6180665" y="3041163"/>
            <a:ext cx="2459486" cy="40183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491375" y="4667068"/>
            <a:ext cx="4105792" cy="366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solidFill>
                  <a:srgbClr val="00B050"/>
                </a:solidFill>
              </a:rPr>
              <a:t>이런 창 뜨면</a:t>
            </a:r>
            <a:r>
              <a:rPr lang="en-US" altLang="ko-KR" b="1" dirty="0">
                <a:solidFill>
                  <a:srgbClr val="00B050"/>
                </a:solidFill>
              </a:rPr>
              <a:t>, </a:t>
            </a:r>
            <a:r>
              <a:rPr lang="ko-KR" altLang="en-US" b="1" dirty="0">
                <a:solidFill>
                  <a:srgbClr val="00B050"/>
                </a:solidFill>
              </a:rPr>
              <a:t>로그인 클릭</a:t>
            </a:r>
            <a:r>
              <a:rPr lang="en-US" altLang="ko-KR" b="1" dirty="0">
                <a:solidFill>
                  <a:srgbClr val="00B050"/>
                </a:solidFill>
              </a:rPr>
              <a:t>!</a:t>
            </a:r>
            <a:endParaRPr lang="ko-KR" altLang="en-US" b="1" dirty="0">
              <a:solidFill>
                <a:srgbClr val="00B050"/>
              </a:solidFill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1100363" y="503337"/>
            <a:ext cx="444267" cy="511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rgbClr val="00B050"/>
                </a:solidFill>
              </a:rPr>
              <a:t>4.</a:t>
            </a:r>
            <a:endParaRPr lang="ko-KR" altLang="en-US" sz="2400" dirty="0">
              <a:solidFill>
                <a:srgbClr val="00B050"/>
              </a:solidFill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5221670" y="512668"/>
            <a:ext cx="444267" cy="511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rgbClr val="00B050"/>
                </a:solidFill>
              </a:rPr>
              <a:t>5.</a:t>
            </a:r>
            <a:endParaRPr lang="ko-KR" altLang="en-US" sz="2400" dirty="0">
              <a:solidFill>
                <a:srgbClr val="00B050"/>
              </a:solidFill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9731794" y="3041163"/>
            <a:ext cx="1959464" cy="366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solidFill>
                  <a:srgbClr val="00B050"/>
                </a:solidFill>
              </a:rPr>
              <a:t>로그인 해주세요</a:t>
            </a:r>
            <a:endParaRPr lang="en-US" altLang="ko-KR" b="1" dirty="0">
              <a:solidFill>
                <a:srgbClr val="00B050"/>
              </a:solidFill>
            </a:endParaRPr>
          </a:p>
        </p:txBody>
      </p:sp>
      <p:cxnSp>
        <p:nvCxnSpPr>
          <p:cNvPr id="19" name="직선 화살표 연결선 18"/>
          <p:cNvCxnSpPr/>
          <p:nvPr/>
        </p:nvCxnSpPr>
        <p:spPr>
          <a:xfrm>
            <a:off x="8640151" y="3242080"/>
            <a:ext cx="1007705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모서리가 둥근 직사각형 19"/>
          <p:cNvSpPr/>
          <p:nvPr/>
        </p:nvSpPr>
        <p:spPr>
          <a:xfrm>
            <a:off x="1718028" y="3993160"/>
            <a:ext cx="2885813" cy="55367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26929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92" y="619677"/>
            <a:ext cx="3365162" cy="5985502"/>
          </a:xfrm>
          <a:prstGeom prst="rect">
            <a:avLst/>
          </a:prstGeom>
        </p:spPr>
      </p:pic>
      <p:sp>
        <p:nvSpPr>
          <p:cNvPr id="5" name="타원 4"/>
          <p:cNvSpPr/>
          <p:nvPr/>
        </p:nvSpPr>
        <p:spPr>
          <a:xfrm>
            <a:off x="3698962" y="2669495"/>
            <a:ext cx="326757" cy="3355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3212193" y="3130891"/>
            <a:ext cx="1300294" cy="3187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/>
              <a:t>5</a:t>
            </a:r>
            <a:r>
              <a:rPr lang="ko-KR" altLang="en-US" sz="1400" dirty="0"/>
              <a:t>번 클릭</a:t>
            </a:r>
          </a:p>
        </p:txBody>
      </p:sp>
      <p:cxnSp>
        <p:nvCxnSpPr>
          <p:cNvPr id="7" name="직선 화살표 연결선 6"/>
          <p:cNvCxnSpPr/>
          <p:nvPr/>
        </p:nvCxnSpPr>
        <p:spPr>
          <a:xfrm flipV="1">
            <a:off x="3446878" y="2954722"/>
            <a:ext cx="210139" cy="176169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직사각형 7"/>
          <p:cNvSpPr/>
          <p:nvPr/>
        </p:nvSpPr>
        <p:spPr>
          <a:xfrm>
            <a:off x="3338029" y="2435999"/>
            <a:ext cx="383090" cy="392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>
                <a:solidFill>
                  <a:schemeClr val="bg1"/>
                </a:solidFill>
              </a:rPr>
              <a:t>①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1690405" y="2971500"/>
            <a:ext cx="383090" cy="392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>
                <a:solidFill>
                  <a:schemeClr val="bg1"/>
                </a:solidFill>
              </a:rPr>
              <a:t>②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7270857" y="454787"/>
            <a:ext cx="454482" cy="6235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chemeClr val="tx1"/>
                </a:solidFill>
              </a:rPr>
              <a:t>6.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12" name="타원 11"/>
          <p:cNvSpPr/>
          <p:nvPr/>
        </p:nvSpPr>
        <p:spPr>
          <a:xfrm>
            <a:off x="1978042" y="3206391"/>
            <a:ext cx="999053" cy="9563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779682" y="114919"/>
            <a:ext cx="444267" cy="511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rgbClr val="00B050"/>
                </a:solidFill>
              </a:rPr>
              <a:t>6.</a:t>
            </a:r>
            <a:endParaRPr lang="ko-KR" altLang="en-US" sz="2400" dirty="0">
              <a:solidFill>
                <a:srgbClr val="00B050"/>
              </a:solidFill>
            </a:endParaRPr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191" y="626647"/>
            <a:ext cx="3231442" cy="5704437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>
          <a:xfrm>
            <a:off x="7518828" y="3388224"/>
            <a:ext cx="935734" cy="366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solidFill>
                  <a:schemeClr val="tx1"/>
                </a:solidFill>
              </a:rPr>
              <a:t>접속</a:t>
            </a:r>
            <a:endParaRPr lang="en-US" altLang="ko-KR" b="1" dirty="0">
              <a:solidFill>
                <a:schemeClr val="tx1"/>
              </a:solidFill>
            </a:endParaRPr>
          </a:p>
        </p:txBody>
      </p:sp>
      <p:cxnSp>
        <p:nvCxnSpPr>
          <p:cNvPr id="17" name="직선 화살표 연결선 16"/>
          <p:cNvCxnSpPr/>
          <p:nvPr/>
        </p:nvCxnSpPr>
        <p:spPr>
          <a:xfrm>
            <a:off x="6427186" y="3542094"/>
            <a:ext cx="1243447" cy="3645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직사각형 22"/>
          <p:cNvSpPr/>
          <p:nvPr/>
        </p:nvSpPr>
        <p:spPr>
          <a:xfrm>
            <a:off x="4384485" y="58984"/>
            <a:ext cx="454482" cy="6235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rgbClr val="00B050"/>
                </a:solidFill>
              </a:rPr>
              <a:t>7.</a:t>
            </a:r>
            <a:endParaRPr lang="ko-KR" altLang="en-US" sz="2400" dirty="0">
              <a:solidFill>
                <a:srgbClr val="00B050"/>
              </a:solidFill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8087166" y="2045896"/>
            <a:ext cx="454482" cy="6235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rgbClr val="00B050"/>
                </a:solidFill>
              </a:rPr>
              <a:t>7.</a:t>
            </a:r>
            <a:endParaRPr lang="ko-KR" altLang="en-US" sz="2400" dirty="0">
              <a:solidFill>
                <a:srgbClr val="00B050"/>
              </a:solidFill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8454562" y="2170770"/>
            <a:ext cx="2788826" cy="366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>
                <a:solidFill>
                  <a:srgbClr val="00B050"/>
                </a:solidFill>
              </a:rPr>
              <a:t>‘Microsoft 365 </a:t>
            </a:r>
            <a:r>
              <a:rPr lang="ko-KR" altLang="en-US" sz="1600" b="1" dirty="0">
                <a:solidFill>
                  <a:srgbClr val="00B050"/>
                </a:solidFill>
              </a:rPr>
              <a:t>가입</a:t>
            </a:r>
            <a:r>
              <a:rPr lang="en-US" altLang="ko-KR" sz="1600" b="1" dirty="0">
                <a:solidFill>
                  <a:srgbClr val="00B050"/>
                </a:solidFill>
              </a:rPr>
              <a:t>’</a:t>
            </a:r>
            <a:r>
              <a:rPr lang="ko-KR" altLang="en-US" sz="1600" b="1" dirty="0">
                <a:solidFill>
                  <a:srgbClr val="00B050"/>
                </a:solidFill>
              </a:rPr>
              <a:t> 클릭</a:t>
            </a:r>
          </a:p>
        </p:txBody>
      </p:sp>
      <p:sp>
        <p:nvSpPr>
          <p:cNvPr id="27" name="직사각형 26"/>
          <p:cNvSpPr/>
          <p:nvPr/>
        </p:nvSpPr>
        <p:spPr>
          <a:xfrm>
            <a:off x="8087166" y="1506011"/>
            <a:ext cx="454482" cy="6235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rgbClr val="00B050"/>
                </a:solidFill>
              </a:rPr>
              <a:t>6.</a:t>
            </a:r>
            <a:endParaRPr lang="ko-KR" altLang="en-US" sz="2400" dirty="0">
              <a:solidFill>
                <a:srgbClr val="00B050"/>
              </a:solidFill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8454562" y="1630885"/>
            <a:ext cx="3564702" cy="366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>
                <a:solidFill>
                  <a:srgbClr val="00B050"/>
                </a:solidFill>
              </a:rPr>
              <a:t>‘&gt;’ </a:t>
            </a:r>
            <a:r>
              <a:rPr lang="ko-KR" altLang="en-US" sz="1600" b="1" dirty="0">
                <a:solidFill>
                  <a:srgbClr val="00B050"/>
                </a:solidFill>
              </a:rPr>
              <a:t>화살표 </a:t>
            </a:r>
            <a:r>
              <a:rPr lang="en-US" altLang="ko-KR" sz="1600" b="1" dirty="0">
                <a:solidFill>
                  <a:srgbClr val="00B050"/>
                </a:solidFill>
              </a:rPr>
              <a:t>5</a:t>
            </a:r>
            <a:r>
              <a:rPr lang="ko-KR" altLang="en-US" sz="1600" b="1" dirty="0">
                <a:solidFill>
                  <a:srgbClr val="00B050"/>
                </a:solidFill>
              </a:rPr>
              <a:t>번 클릭</a:t>
            </a:r>
            <a:r>
              <a:rPr lang="en-US" altLang="ko-KR" sz="1600" b="1" dirty="0">
                <a:solidFill>
                  <a:srgbClr val="00B050"/>
                </a:solidFill>
              </a:rPr>
              <a:t>, Office365 </a:t>
            </a:r>
            <a:r>
              <a:rPr lang="ko-KR" altLang="en-US" sz="1600" b="1" dirty="0">
                <a:solidFill>
                  <a:srgbClr val="00B050"/>
                </a:solidFill>
              </a:rPr>
              <a:t>접속</a:t>
            </a:r>
          </a:p>
        </p:txBody>
      </p:sp>
      <p:sp>
        <p:nvSpPr>
          <p:cNvPr id="30" name="모서리가 둥근 직사각형 29"/>
          <p:cNvSpPr/>
          <p:nvPr/>
        </p:nvSpPr>
        <p:spPr>
          <a:xfrm>
            <a:off x="4439191" y="3260971"/>
            <a:ext cx="2008714" cy="55367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43007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091" y="718457"/>
            <a:ext cx="3268162" cy="5812971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763" y="718457"/>
            <a:ext cx="3184371" cy="5663935"/>
          </a:xfrm>
          <a:prstGeom prst="rect">
            <a:avLst/>
          </a:prstGeom>
        </p:spPr>
      </p:pic>
      <p:sp>
        <p:nvSpPr>
          <p:cNvPr id="15" name="타원 14"/>
          <p:cNvSpPr/>
          <p:nvPr/>
        </p:nvSpPr>
        <p:spPr>
          <a:xfrm>
            <a:off x="4354763" y="1738066"/>
            <a:ext cx="326757" cy="3355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타원 15"/>
          <p:cNvSpPr/>
          <p:nvPr/>
        </p:nvSpPr>
        <p:spPr>
          <a:xfrm>
            <a:off x="949091" y="3457162"/>
            <a:ext cx="326757" cy="3355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타원 16"/>
          <p:cNvSpPr/>
          <p:nvPr/>
        </p:nvSpPr>
        <p:spPr>
          <a:xfrm>
            <a:off x="949090" y="5795251"/>
            <a:ext cx="326757" cy="3355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모서리가 둥근 직사각형 17"/>
          <p:cNvSpPr/>
          <p:nvPr/>
        </p:nvSpPr>
        <p:spPr>
          <a:xfrm>
            <a:off x="4518141" y="5015126"/>
            <a:ext cx="1444120" cy="55367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/>
          <p:cNvSpPr/>
          <p:nvPr/>
        </p:nvSpPr>
        <p:spPr>
          <a:xfrm>
            <a:off x="494609" y="174844"/>
            <a:ext cx="454482" cy="6235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rgbClr val="00B050"/>
                </a:solidFill>
              </a:rPr>
              <a:t>8.</a:t>
            </a:r>
            <a:endParaRPr lang="ko-KR" altLang="en-US" sz="2400" dirty="0">
              <a:solidFill>
                <a:srgbClr val="00B050"/>
              </a:solidFill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8295941" y="1574901"/>
            <a:ext cx="3199373" cy="366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>
                <a:solidFill>
                  <a:srgbClr val="00B050"/>
                </a:solidFill>
              </a:rPr>
              <a:t>이용약관 </a:t>
            </a:r>
            <a:r>
              <a:rPr lang="en-US" altLang="ko-KR" sz="1600" b="1" dirty="0">
                <a:solidFill>
                  <a:srgbClr val="00B050"/>
                </a:solidFill>
              </a:rPr>
              <a:t>(</a:t>
            </a:r>
            <a:r>
              <a:rPr lang="ko-KR" altLang="en-US" sz="1600" b="1" dirty="0">
                <a:solidFill>
                  <a:srgbClr val="00B050"/>
                </a:solidFill>
              </a:rPr>
              <a:t>필수</a:t>
            </a:r>
            <a:r>
              <a:rPr lang="en-US" altLang="ko-KR" sz="1600" b="1" dirty="0">
                <a:solidFill>
                  <a:srgbClr val="00B050"/>
                </a:solidFill>
              </a:rPr>
              <a:t>) : </a:t>
            </a:r>
            <a:r>
              <a:rPr lang="ko-KR" altLang="en-US" sz="1600" b="1" dirty="0">
                <a:solidFill>
                  <a:srgbClr val="00B050"/>
                </a:solidFill>
              </a:rPr>
              <a:t>체크 및 가입</a:t>
            </a:r>
          </a:p>
        </p:txBody>
      </p:sp>
      <p:sp>
        <p:nvSpPr>
          <p:cNvPr id="21" name="직사각형 20"/>
          <p:cNvSpPr/>
          <p:nvPr/>
        </p:nvSpPr>
        <p:spPr>
          <a:xfrm>
            <a:off x="7928545" y="1450027"/>
            <a:ext cx="454482" cy="6235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rgbClr val="00B050"/>
                </a:solidFill>
              </a:rPr>
              <a:t>8.</a:t>
            </a:r>
            <a:endParaRPr lang="ko-KR" altLang="en-US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977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198" y="668629"/>
            <a:ext cx="3207512" cy="5705095"/>
          </a:xfr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987" y="668629"/>
            <a:ext cx="3268163" cy="5812972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494609" y="174844"/>
            <a:ext cx="454482" cy="6235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rgbClr val="00B050"/>
                </a:solidFill>
              </a:rPr>
              <a:t>9.</a:t>
            </a:r>
            <a:endParaRPr lang="ko-KR" altLang="en-US" sz="2400" dirty="0">
              <a:solidFill>
                <a:srgbClr val="00B050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8668823" y="1537579"/>
            <a:ext cx="2574565" cy="366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 err="1">
                <a:solidFill>
                  <a:srgbClr val="00B050"/>
                </a:solidFill>
              </a:rPr>
              <a:t>정보입력</a:t>
            </a:r>
            <a:r>
              <a:rPr lang="ko-KR" altLang="en-US" sz="1600" b="1" dirty="0">
                <a:solidFill>
                  <a:srgbClr val="00B050"/>
                </a:solidFill>
              </a:rPr>
              <a:t> 및 가입 완료 </a:t>
            </a:r>
            <a:r>
              <a:rPr lang="en-US" altLang="ko-KR" sz="1600" b="1" dirty="0">
                <a:solidFill>
                  <a:srgbClr val="00B050"/>
                </a:solidFill>
              </a:rPr>
              <a:t>!</a:t>
            </a:r>
            <a:endParaRPr lang="ko-KR" altLang="en-US" sz="1600" b="1" dirty="0">
              <a:solidFill>
                <a:srgbClr val="00B050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8301427" y="1412705"/>
            <a:ext cx="454482" cy="6235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rgbClr val="00B050"/>
                </a:solidFill>
              </a:rPr>
              <a:t>9.</a:t>
            </a:r>
            <a:endParaRPr lang="ko-KR" altLang="en-US" sz="2400" dirty="0">
              <a:solidFill>
                <a:srgbClr val="00B050"/>
              </a:solidFill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1215197" y="2967503"/>
            <a:ext cx="3123537" cy="283613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BA746D-557B-3C97-DBFD-3E8813213DAE}"/>
              </a:ext>
            </a:extLst>
          </p:cNvPr>
          <p:cNvSpPr txBox="1"/>
          <p:nvPr/>
        </p:nvSpPr>
        <p:spPr>
          <a:xfrm>
            <a:off x="8668823" y="2228839"/>
            <a:ext cx="2324675" cy="738664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ko-KR" altLang="en-US" sz="1400" dirty="0"/>
              <a:t>패스워드는 </a:t>
            </a:r>
            <a:endParaRPr lang="en-US" altLang="ko-KR" sz="1400" dirty="0"/>
          </a:p>
          <a:p>
            <a:r>
              <a:rPr lang="ko-KR" altLang="en-US" sz="1400" dirty="0"/>
              <a:t>영어</a:t>
            </a:r>
            <a:r>
              <a:rPr lang="en-US" altLang="ko-KR" sz="1400" dirty="0"/>
              <a:t>, </a:t>
            </a:r>
            <a:r>
              <a:rPr lang="ko-KR" altLang="en-US" sz="1400" dirty="0"/>
              <a:t>숫자</a:t>
            </a:r>
            <a:r>
              <a:rPr lang="en-US" altLang="ko-KR" sz="1400" dirty="0"/>
              <a:t>, </a:t>
            </a:r>
            <a:r>
              <a:rPr lang="ko-KR" altLang="en-US" sz="1400" dirty="0"/>
              <a:t>특수문자 </a:t>
            </a:r>
            <a:endParaRPr lang="en-US" altLang="ko-KR" sz="1400" dirty="0"/>
          </a:p>
          <a:p>
            <a:r>
              <a:rPr lang="ko-KR" altLang="en-US" sz="1400" dirty="0"/>
              <a:t>조합으로 만드셔야 합니다</a:t>
            </a:r>
            <a:r>
              <a:rPr lang="en-US" altLang="ko-KR" sz="1400" dirty="0"/>
              <a:t>.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8068315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120</Words>
  <Application>Microsoft Office PowerPoint</Application>
  <PresentationFormat>와이드스크린</PresentationFormat>
  <Paragraphs>39</Paragraphs>
  <Slides>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0" baseType="lpstr">
      <vt:lpstr>맑은 고딕</vt:lpstr>
      <vt:lpstr>Arial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유영관</cp:lastModifiedBy>
  <cp:revision>6</cp:revision>
  <dcterms:created xsi:type="dcterms:W3CDTF">2024-02-21T00:20:49Z</dcterms:created>
  <dcterms:modified xsi:type="dcterms:W3CDTF">2024-03-01T05:11:40Z</dcterms:modified>
</cp:coreProperties>
</file>