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3"/>
  </p:notesMasterIdLst>
  <p:sldIdLst>
    <p:sldId id="266" r:id="rId2"/>
  </p:sldIdLst>
  <p:sldSz cx="9906000" cy="6858000" type="A4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  <p15:guide id="4" pos="285" userDrawn="1">
          <p15:clr>
            <a:srgbClr val="A4A3A4"/>
          </p15:clr>
        </p15:guide>
        <p15:guide id="5" orient="horz" pos="119" userDrawn="1">
          <p15:clr>
            <a:srgbClr val="A4A3A4"/>
          </p15:clr>
        </p15:guide>
        <p15:guide id="6" pos="5932" userDrawn="1">
          <p15:clr>
            <a:srgbClr val="A4A3A4"/>
          </p15:clr>
        </p15:guide>
        <p15:guide id="7" orient="horz" pos="3997" userDrawn="1">
          <p15:clr>
            <a:srgbClr val="A4A3A4"/>
          </p15:clr>
        </p15:guide>
        <p15:guide id="9" orient="horz" pos="5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9"/>
    <a:srgbClr val="00AC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80" y="108"/>
      </p:cViewPr>
      <p:guideLst>
        <p:guide orient="horz" pos="2160"/>
        <p:guide pos="3120"/>
        <p:guide orient="horz" pos="822"/>
        <p:guide pos="285"/>
        <p:guide orient="horz" pos="119"/>
        <p:guide pos="5932"/>
        <p:guide orient="horz" pos="3997"/>
        <p:guide orient="horz" pos="59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64" d="100"/>
          <a:sy n="164" d="100"/>
        </p:scale>
        <p:origin x="2922" y="1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F42E7-5130-4AC0-8CD4-930CC5AA1E0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156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5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6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502437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03960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538867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833977" y="6356355"/>
            <a:ext cx="2618899" cy="365125"/>
          </a:xfrm>
        </p:spPr>
        <p:txBody>
          <a:bodyPr/>
          <a:lstStyle>
            <a:lvl1pPr>
              <a:defRPr sz="1000">
                <a:latin typeface="+mn-ea"/>
                <a:ea typeface="+mn-ea"/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463401" y="876300"/>
            <a:ext cx="8961059" cy="0"/>
          </a:xfrm>
          <a:prstGeom prst="line">
            <a:avLst/>
          </a:prstGeom>
          <a:ln w="1905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38" y="6406624"/>
            <a:ext cx="1113882" cy="17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6636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171" userDrawn="1">
          <p15:clr>
            <a:srgbClr val="FBAE40"/>
          </p15:clr>
        </p15:guide>
        <p15:guide id="2" pos="594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19466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874532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645247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86655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0051616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025786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45723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55271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927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</p:sldLayoutIdLst>
  <p:hf hdr="0" ftr="0" dt="0"/>
  <p:txStyles>
    <p:titleStyle>
      <a:lvl1pPr algn="l" defTabSz="914362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71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96576" y="381498"/>
            <a:ext cx="9329332" cy="449999"/>
          </a:xfrm>
          <a:prstGeom prst="rect">
            <a:avLst/>
          </a:prstGeom>
        </p:spPr>
        <p:txBody>
          <a:bodyPr/>
          <a:lstStyle>
            <a:lvl1pPr algn="ctr" defTabSz="914286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1" b="1" dirty="0">
                <a:solidFill>
                  <a:srgbClr val="164194"/>
                </a:solidFill>
                <a:latin typeface="+mj-ea"/>
              </a:rPr>
              <a:t>2024 HL Future Day </a:t>
            </a:r>
            <a:r>
              <a:rPr lang="ko-KR" altLang="en-US" sz="2401" b="1" dirty="0">
                <a:solidFill>
                  <a:srgbClr val="164194"/>
                </a:solidFill>
                <a:latin typeface="+mj-ea"/>
              </a:rPr>
              <a:t>상세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10189"/>
              </p:ext>
            </p:extLst>
          </p:nvPr>
        </p:nvGraphicFramePr>
        <p:xfrm>
          <a:off x="517344" y="1062948"/>
          <a:ext cx="8885448" cy="5230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558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6952890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Track3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주제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신규사업 아이디어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(New Business)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방법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첨부의 제안 신청서 작성 후</a:t>
                      </a:r>
                      <a:r>
                        <a:rPr lang="en-US" altLang="ko-KR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현장 접수 및 이메일 접수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접수처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취창업진로지원센터</a:t>
                      </a:r>
                      <a:r>
                        <a:rPr lang="en-US" altLang="ko-KR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한라관</a:t>
                      </a:r>
                      <a:r>
                        <a:rPr lang="ko-KR" altLang="en-US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C105</a:t>
                      </a:r>
                      <a:r>
                        <a:rPr lang="ko-KR" altLang="en-US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호</a:t>
                      </a:r>
                      <a:r>
                        <a:rPr lang="en-US" altLang="ko-KR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2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/ </a:t>
                      </a:r>
                      <a:r>
                        <a:rPr lang="ko-KR" altLang="en-US" sz="12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이메일 </a:t>
                      </a:r>
                      <a:r>
                        <a:rPr lang="en-US" altLang="ko-KR" sz="12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minh.kim@halla.ac.kr</a:t>
                      </a:r>
                      <a:endParaRPr lang="ko-KR" altLang="en-US" sz="12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12258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참여 대상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한라대학교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재학생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기간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~ 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56908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수행 기간 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~ 11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약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]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중간점검</a:t>
                      </a:r>
                      <a:r>
                        <a:rPr lang="en-US" altLang="ko-KR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예선</a:t>
                      </a:r>
                      <a:r>
                        <a:rPr lang="en-US" altLang="ko-KR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별도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공지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진행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1097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본선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/ 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HL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인재개발원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71159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포상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최우수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300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/Track) 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100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/Track)</a:t>
                      </a:r>
                      <a:r>
                        <a:rPr lang="ko-KR" altLang="en-US" sz="12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장려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:</a:t>
                      </a:r>
                      <a:r>
                        <a:rPr lang="en-US" altLang="ko-KR" sz="12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5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/Track)</a:t>
                      </a:r>
                      <a:endParaRPr lang="ko-KR" altLang="en-US" sz="12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210567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지원사항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en-US" altLang="ko-KR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1. </a:t>
                      </a:r>
                      <a:r>
                        <a:rPr lang="ko-KR" altLang="en-US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외부 전문가 멘토링 </a:t>
                      </a:r>
                      <a:r>
                        <a:rPr lang="en-US" altLang="ko-KR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(</a:t>
                      </a:r>
                      <a:r>
                        <a:rPr lang="ko-KR" altLang="en-US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자료 컨설팅</a:t>
                      </a:r>
                      <a:r>
                        <a:rPr lang="en-US" altLang="ko-KR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, </a:t>
                      </a:r>
                      <a:r>
                        <a:rPr lang="ko-KR" altLang="en-US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피칭 코칭</a:t>
                      </a:r>
                      <a:r>
                        <a:rPr lang="en-US" altLang="ko-KR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 </a:t>
                      </a:r>
                      <a:r>
                        <a:rPr lang="ko-KR" altLang="en-US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등</a:t>
                      </a:r>
                      <a:r>
                        <a:rPr lang="en-US" altLang="ko-KR" sz="1200" b="1" kern="1200" dirty="0" smtClean="0">
                          <a:solidFill>
                            <a:srgbClr val="164194"/>
                          </a:solidFill>
                          <a:latin typeface="+mj-ea"/>
                          <a:ea typeface="+mj-ea"/>
                          <a:cs typeface="+mj-cs"/>
                        </a:rPr>
                        <a:t>) </a:t>
                      </a:r>
                      <a:r>
                        <a:rPr lang="en-US" altLang="ko-KR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※ 10</a:t>
                      </a:r>
                      <a:r>
                        <a:rPr lang="ko-KR" altLang="en-US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주년 특별 지원 사항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2.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기자재 지원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아이디어 고도화에 필요한 기자재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도서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세미나 등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),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별도 안내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643327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문의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Track3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김민호 대리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취창업진로지원센터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033-760-1153 / </a:t>
                      </a:r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minh.kim@halla.ac.kr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19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5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L Mando_PPT 16:9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1615</TotalTime>
  <Words>163</Words>
  <Application>Microsoft Office PowerPoint</Application>
  <PresentationFormat>A4 용지(210x297mm)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HL Mando_PPT 16:9</vt:lpstr>
      <vt:lpstr>PowerPoint 프레젠테이션</vt:lpstr>
    </vt:vector>
  </TitlesOfParts>
  <Company>Mando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Mando</dc:creator>
  <cp:lastModifiedBy>user</cp:lastModifiedBy>
  <cp:revision>274</cp:revision>
  <cp:lastPrinted>2022-12-27T05:41:03Z</cp:lastPrinted>
  <dcterms:created xsi:type="dcterms:W3CDTF">2022-08-26T05:29:57Z</dcterms:created>
  <dcterms:modified xsi:type="dcterms:W3CDTF">2024-06-03T05:36:32Z</dcterms:modified>
</cp:coreProperties>
</file>