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>
      <p:cViewPr>
        <p:scale>
          <a:sx n="100" d="100"/>
          <a:sy n="100" d="100"/>
        </p:scale>
        <p:origin x="22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7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08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3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4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9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42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4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3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08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70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1E28-5F97-49EE-97DE-AC8A55473057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7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19E2B39-DED8-4B8A-B4E6-DA0CA03CC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E2DB50-99CD-4EEF-A998-5073B69E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3F855AB-3840-41A8-B446-E8831357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42CB3F-5AD4-4B15-BB9E-FDC93443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589638-5738-4E6E-A80D-A12615DE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0F6602-9969-4FEB-A25D-0940B3FF6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C388FEB-EA02-4827-82BF-7FF03D8A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696B3FF-9733-430E-B191-FA3A9F83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177EC7-1001-4519-A8E4-E52BCBEB5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9FE114-DEE9-4388-A17C-D6126C76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0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CDD603-0B56-45D4-8278-C51E8C138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44D54B-BA4A-469B-806B-D7E3182D5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0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42D36A-E3B3-4522-A328-991068C8A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0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762353-F5D1-42A9-A8E9-2F1461877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0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CD5B77-BC84-4EB6-BBCD-6E757AFC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3EF4A5-FC85-41E6-9341-E0E690868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8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3EFB3E9-B6BC-4349-8FEF-A81062B8E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EA161A-43EC-4F5D-B6C6-D3DC63DDF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5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4B9482-5CF4-487B-9B6D-484FDB79B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9A16E0-1BFA-4159-A9A4-08EAAE9C9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71D655A-8A92-4A91-9940-0FEA78B8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5622F8E-E917-4A97-8645-1EE757A84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2539CC-3C00-46B3-AD88-F1EFAFA1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9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E503768-6D73-4457-B091-F67F88C9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4" b="189"/>
          <a:stretch/>
        </p:blipFill>
        <p:spPr>
          <a:xfrm>
            <a:off x="0" y="9908"/>
            <a:ext cx="9135374" cy="68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EBDA7F-7AC3-41ED-8D1A-8A4445A07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B066B5-46E9-4501-A0B7-CD1F233A7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D74ABE-7DB2-46C3-9568-D84968C7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838755-575C-4D83-BE01-3E26A63E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3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화면 슬라이드 쇼(4:3)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2</cp:revision>
  <dcterms:created xsi:type="dcterms:W3CDTF">2025-11-17T01:07:22Z</dcterms:created>
  <dcterms:modified xsi:type="dcterms:W3CDTF">2025-11-19T01:57:47Z</dcterms:modified>
</cp:coreProperties>
</file>