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 snapToGrid="0">
      <p:cViewPr>
        <p:scale>
          <a:sx n="66" d="100"/>
          <a:sy n="66" d="100"/>
        </p:scale>
        <p:origin x="307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32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73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81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87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52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02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18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10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1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77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46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D50D-B120-4663-8ACB-2FA9D47B8B35}" type="datetimeFigureOut">
              <a:rPr lang="ko-KR" altLang="en-US" smtClean="0"/>
              <a:t>2025-11-19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1376-FCFC-40F4-9C0E-42DB42C7A8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9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CA698F6-9786-4E44-A7E4-7DD1239C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AADB43E-BE87-4087-B226-F0E243218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A2613FE-B18D-4529-9332-780053F5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4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4F8332-989B-4431-9B1E-A257B3DA2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7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BC76B7-F6EF-45E3-A1E9-D13D1ED4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C43219-1E30-431D-B711-32517D04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C5A062-2B2C-46FB-95FE-F6B801598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0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AD8EB0-A427-42B6-9566-47F6A6FD3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8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F1128A-0AB6-4DE5-9751-976A80C92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7EFAA0-F547-4371-AA28-8C5F66D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8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FB83E4D-D1BD-4BC6-9A10-D87CA91AD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1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DAF6C8-E750-4887-B54E-83AE93F97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586780C-6C14-4CCD-8E30-E03491A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9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C1124D-4B95-455C-8536-9F7CA992E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0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BE868FE-7624-4DAD-AF71-AFB88660B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5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6DBDE6-084D-4AA7-BCCA-305B74619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51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E1C5BC9-534A-422F-B40F-323F63F3A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9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B48DEB-4A40-400B-84DA-F30596B70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79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36BEEC-94F4-48BE-BECF-3CE3290D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9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4997B1-4CB3-4792-B1DB-1639AB36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2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ED5FA73-C77F-43D7-9550-FE2F1BBD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A8786C-E6E9-42C6-A357-3F1B29BC4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8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B79952-53D0-4C21-856E-D318664E4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9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D4AEFE-A1F9-4A7D-BE22-6B6B606D1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74A6D8-D460-45C2-A9BC-530D17186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7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EFAD32-08BE-4268-887F-3A74B7BE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ACA3755-81CD-4161-BD27-56B2EFF72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0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100421-A88A-4D48-B641-3C053C51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8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D0EEBF3-1DEF-4F53-8020-1CF4F0587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7A3A03-CB04-4503-9B52-382279893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화면 슬라이드 쇼(4:3)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2</cp:revision>
  <dcterms:created xsi:type="dcterms:W3CDTF">2025-11-17T04:02:12Z</dcterms:created>
  <dcterms:modified xsi:type="dcterms:W3CDTF">2025-11-19T02:00:30Z</dcterms:modified>
</cp:coreProperties>
</file>